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318" r:id="rId2"/>
    <p:sldId id="258" r:id="rId3"/>
    <p:sldId id="319" r:id="rId4"/>
    <p:sldId id="259" r:id="rId5"/>
    <p:sldId id="314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8" r:id="rId14"/>
    <p:sldId id="282" r:id="rId15"/>
    <p:sldId id="315" r:id="rId16"/>
    <p:sldId id="325" r:id="rId17"/>
    <p:sldId id="326" r:id="rId18"/>
    <p:sldId id="324" r:id="rId19"/>
    <p:sldId id="327" r:id="rId20"/>
    <p:sldId id="266" r:id="rId21"/>
    <p:sldId id="322" r:id="rId22"/>
    <p:sldId id="323" r:id="rId23"/>
    <p:sldId id="317" r:id="rId24"/>
    <p:sldId id="281" r:id="rId25"/>
    <p:sldId id="274" r:id="rId26"/>
    <p:sldId id="275" r:id="rId27"/>
    <p:sldId id="320" r:id="rId28"/>
    <p:sldId id="321" r:id="rId29"/>
  </p:sldIdLst>
  <p:sldSz cx="9144000" cy="5143500" type="screen16x9"/>
  <p:notesSz cx="6858000" cy="9144000"/>
  <p:embeddedFontLst>
    <p:embeddedFont>
      <p:font typeface="Abel" panose="02000506030000020004" pitchFamily="2" charset="0"/>
      <p:regular r:id="rId31"/>
    </p:embeddedFont>
    <p:embeddedFont>
      <p:font typeface="Anaheim" panose="020B0604020202020204" charset="0"/>
      <p:regular r:id="rId32"/>
      <p:bold r:id="rId33"/>
    </p:embeddedFont>
    <p:embeddedFont>
      <p:font typeface="Sofia Sans Semi Condensed" panose="020B0604020202020204" charset="0"/>
      <p:regular r:id="rId34"/>
      <p:bold r:id="rId35"/>
      <p:italic r:id="rId36"/>
      <p:boldItalic r:id="rId37"/>
    </p:embeddedFont>
    <p:embeddedFont>
      <p:font typeface="Sofia Sans Semi Condensed Black" panose="020B0604020202020204" charset="0"/>
      <p:bold r:id="rId38"/>
      <p:italic r:id="rId39"/>
      <p:boldItalic r:id="rId40"/>
    </p:embeddedFont>
    <p:embeddedFont>
      <p:font typeface="Sofia Sans Semi Condensed ExtraBold" panose="020B0604020202020204" charset="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3" roundtripDataSignature="AMtx7miRam46PySrHQIRLUDaCqLJ68Y6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BBB5D-7282-4DA0-ACD6-6CAD154FFAF7}" v="196" dt="2024-10-06T03:08:00.521"/>
  </p1510:revLst>
</p1510:revInfo>
</file>

<file path=ppt/tableStyles.xml><?xml version="1.0" encoding="utf-8"?>
<a:tblStyleLst xmlns:a="http://schemas.openxmlformats.org/drawingml/2006/main" def="{17B47C49-851F-427A-9192-BBC3C939435A}">
  <a:tblStyle styleId="{17B47C49-851F-427A-9192-BBC3C939435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F6FE391-ACD5-4E6C-B57A-07F2411BD5E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10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103" Type="http://customschemas.google.com/relationships/presentationmetadata" Target="metadata"/><Relationship Id="rId10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ul Ramachandran" userId="2ac3ef903f56a24b" providerId="LiveId" clId="{56ABBB5D-7282-4DA0-ACD6-6CAD154FFAF7}"/>
    <pc:docChg chg="undo redo custSel addSld delSld modSld sldOrd">
      <pc:chgData name="Athul Ramachandran" userId="2ac3ef903f56a24b" providerId="LiveId" clId="{56ABBB5D-7282-4DA0-ACD6-6CAD154FFAF7}" dt="2024-10-07T02:17:36.893" v="2803" actId="113"/>
      <pc:docMkLst>
        <pc:docMk/>
      </pc:docMkLst>
      <pc:sldChg chg="addSp delSp modSp add del mod ord">
        <pc:chgData name="Athul Ramachandran" userId="2ac3ef903f56a24b" providerId="LiveId" clId="{56ABBB5D-7282-4DA0-ACD6-6CAD154FFAF7}" dt="2024-10-05T20:38:02.098" v="1998" actId="47"/>
        <pc:sldMkLst>
          <pc:docMk/>
          <pc:sldMk cId="0" sldId="257"/>
        </pc:sldMkLst>
        <pc:spChg chg="add mod">
          <ac:chgData name="Athul Ramachandran" userId="2ac3ef903f56a24b" providerId="LiveId" clId="{56ABBB5D-7282-4DA0-ACD6-6CAD154FFAF7}" dt="2024-10-05T20:37:37.762" v="1964" actId="21"/>
          <ac:spMkLst>
            <pc:docMk/>
            <pc:sldMk cId="0" sldId="257"/>
            <ac:spMk id="3" creationId="{217B1A68-CFAC-0991-E2E3-DFC27F27A4CB}"/>
          </ac:spMkLst>
        </pc:spChg>
        <pc:spChg chg="add mod">
          <ac:chgData name="Athul Ramachandran" userId="2ac3ef903f56a24b" providerId="LiveId" clId="{56ABBB5D-7282-4DA0-ACD6-6CAD154FFAF7}" dt="2024-10-05T20:37:37.762" v="1964" actId="21"/>
          <ac:spMkLst>
            <pc:docMk/>
            <pc:sldMk cId="0" sldId="257"/>
            <ac:spMk id="5" creationId="{499C1525-0DE8-AEA5-93A0-AFEFC33F697D}"/>
          </ac:spMkLst>
        </pc:spChg>
        <pc:spChg chg="del mod">
          <ac:chgData name="Athul Ramachandran" userId="2ac3ef903f56a24b" providerId="LiveId" clId="{56ABBB5D-7282-4DA0-ACD6-6CAD154FFAF7}" dt="2024-10-05T20:37:37.762" v="1964" actId="21"/>
          <ac:spMkLst>
            <pc:docMk/>
            <pc:sldMk cId="0" sldId="257"/>
            <ac:spMk id="732" creationId="{00000000-0000-0000-0000-000000000000}"/>
          </ac:spMkLst>
        </pc:spChg>
        <pc:spChg chg="del">
          <ac:chgData name="Athul Ramachandran" userId="2ac3ef903f56a24b" providerId="LiveId" clId="{56ABBB5D-7282-4DA0-ACD6-6CAD154FFAF7}" dt="2024-10-05T20:37:37.762" v="1964" actId="21"/>
          <ac:spMkLst>
            <pc:docMk/>
            <pc:sldMk cId="0" sldId="257"/>
            <ac:spMk id="733" creationId="{00000000-0000-0000-0000-000000000000}"/>
          </ac:spMkLst>
        </pc:spChg>
        <pc:picChg chg="del mod">
          <ac:chgData name="Athul Ramachandran" userId="2ac3ef903f56a24b" providerId="LiveId" clId="{56ABBB5D-7282-4DA0-ACD6-6CAD154FFAF7}" dt="2024-10-05T20:37:37.762" v="1964" actId="21"/>
          <ac:picMkLst>
            <pc:docMk/>
            <pc:sldMk cId="0" sldId="257"/>
            <ac:picMk id="734" creationId="{00000000-0000-0000-0000-000000000000}"/>
          </ac:picMkLst>
        </pc:picChg>
      </pc:sldChg>
      <pc:sldChg chg="delSp modSp mod ord">
        <pc:chgData name="Athul Ramachandran" userId="2ac3ef903f56a24b" providerId="LiveId" clId="{56ABBB5D-7282-4DA0-ACD6-6CAD154FFAF7}" dt="2024-10-05T20:01:50.292" v="1715"/>
        <pc:sldMkLst>
          <pc:docMk/>
          <pc:sldMk cId="0" sldId="258"/>
        </pc:sldMkLst>
        <pc:spChg chg="del">
          <ac:chgData name="Athul Ramachandran" userId="2ac3ef903f56a24b" providerId="LiveId" clId="{56ABBB5D-7282-4DA0-ACD6-6CAD154FFAF7}" dt="2024-10-05T19:13:39.680" v="1275" actId="478"/>
          <ac:spMkLst>
            <pc:docMk/>
            <pc:sldMk cId="0" sldId="258"/>
            <ac:spMk id="2" creationId="{EDD63753-1C3E-790F-614B-02DBA15E6A9F}"/>
          </ac:spMkLst>
        </pc:spChg>
        <pc:spChg chg="mod">
          <ac:chgData name="Athul Ramachandran" userId="2ac3ef903f56a24b" providerId="LiveId" clId="{56ABBB5D-7282-4DA0-ACD6-6CAD154FFAF7}" dt="2024-10-05T19:13:43.697" v="1276" actId="242"/>
          <ac:spMkLst>
            <pc:docMk/>
            <pc:sldMk cId="0" sldId="258"/>
            <ac:spMk id="935" creationId="{00000000-0000-0000-0000-000000000000}"/>
          </ac:spMkLst>
        </pc:spChg>
      </pc:sldChg>
      <pc:sldChg chg="addSp delSp modSp mod">
        <pc:chgData name="Athul Ramachandran" userId="2ac3ef903f56a24b" providerId="LiveId" clId="{56ABBB5D-7282-4DA0-ACD6-6CAD154FFAF7}" dt="2024-10-05T23:23:55.608" v="2535" actId="20577"/>
        <pc:sldMkLst>
          <pc:docMk/>
          <pc:sldMk cId="0" sldId="261"/>
        </pc:sldMkLst>
        <pc:spChg chg="add mod">
          <ac:chgData name="Athul Ramachandran" userId="2ac3ef903f56a24b" providerId="LiveId" clId="{56ABBB5D-7282-4DA0-ACD6-6CAD154FFAF7}" dt="2024-10-05T04:06:21.529" v="106" actId="571"/>
          <ac:spMkLst>
            <pc:docMk/>
            <pc:sldMk cId="0" sldId="261"/>
            <ac:spMk id="2" creationId="{43CD8049-9D80-EAFE-70F7-320C672AAD5D}"/>
          </ac:spMkLst>
        </pc:spChg>
        <pc:spChg chg="add mod">
          <ac:chgData name="Athul Ramachandran" userId="2ac3ef903f56a24b" providerId="LiveId" clId="{56ABBB5D-7282-4DA0-ACD6-6CAD154FFAF7}" dt="2024-10-05T22:29:33.918" v="2395" actId="1037"/>
          <ac:spMkLst>
            <pc:docMk/>
            <pc:sldMk cId="0" sldId="261"/>
            <ac:spMk id="2" creationId="{6D25A785-E704-FF9C-F620-59ACF14B1539}"/>
          </ac:spMkLst>
        </pc:spChg>
        <pc:spChg chg="add mod">
          <ac:chgData name="Athul Ramachandran" userId="2ac3ef903f56a24b" providerId="LiveId" clId="{56ABBB5D-7282-4DA0-ACD6-6CAD154FFAF7}" dt="2024-10-05T04:06:21.529" v="106" actId="571"/>
          <ac:spMkLst>
            <pc:docMk/>
            <pc:sldMk cId="0" sldId="261"/>
            <ac:spMk id="3" creationId="{7D25554C-B731-65FC-A263-25A50951E0A6}"/>
          </ac:spMkLst>
        </pc:spChg>
        <pc:spChg chg="add mod">
          <ac:chgData name="Athul Ramachandran" userId="2ac3ef903f56a24b" providerId="LiveId" clId="{56ABBB5D-7282-4DA0-ACD6-6CAD154FFAF7}" dt="2024-10-05T04:06:21.529" v="106" actId="571"/>
          <ac:spMkLst>
            <pc:docMk/>
            <pc:sldMk cId="0" sldId="261"/>
            <ac:spMk id="4" creationId="{F1DD1182-BB9A-D241-0577-3B4D0443E0B3}"/>
          </ac:spMkLst>
        </pc:spChg>
        <pc:spChg chg="add mod">
          <ac:chgData name="Athul Ramachandran" userId="2ac3ef903f56a24b" providerId="LiveId" clId="{56ABBB5D-7282-4DA0-ACD6-6CAD154FFAF7}" dt="2024-10-05T04:06:21.529" v="106" actId="571"/>
          <ac:spMkLst>
            <pc:docMk/>
            <pc:sldMk cId="0" sldId="261"/>
            <ac:spMk id="5" creationId="{DAB04804-67CE-3DA6-392B-AE49BD3DF452}"/>
          </ac:spMkLst>
        </pc:spChg>
        <pc:spChg chg="add mod">
          <ac:chgData name="Athul Ramachandran" userId="2ac3ef903f56a24b" providerId="LiveId" clId="{56ABBB5D-7282-4DA0-ACD6-6CAD154FFAF7}" dt="2024-10-05T04:06:21.529" v="106" actId="571"/>
          <ac:spMkLst>
            <pc:docMk/>
            <pc:sldMk cId="0" sldId="261"/>
            <ac:spMk id="6" creationId="{93016E0D-657E-8831-4F08-265C7030C238}"/>
          </ac:spMkLst>
        </pc:spChg>
        <pc:spChg chg="mod">
          <ac:chgData name="Athul Ramachandran" userId="2ac3ef903f56a24b" providerId="LiveId" clId="{56ABBB5D-7282-4DA0-ACD6-6CAD154FFAF7}" dt="2024-10-05T22:29:43.688" v="2412" actId="1036"/>
          <ac:spMkLst>
            <pc:docMk/>
            <pc:sldMk cId="0" sldId="261"/>
            <ac:spMk id="140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9:33.918" v="2395" actId="1037"/>
          <ac:spMkLst>
            <pc:docMk/>
            <pc:sldMk cId="0" sldId="261"/>
            <ac:spMk id="140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8:56.628" v="2314" actId="1036"/>
          <ac:spMkLst>
            <pc:docMk/>
            <pc:sldMk cId="0" sldId="261"/>
            <ac:spMk id="140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9:33.918" v="2395" actId="1037"/>
          <ac:spMkLst>
            <pc:docMk/>
            <pc:sldMk cId="0" sldId="261"/>
            <ac:spMk id="140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9:33.918" v="2395" actId="1037"/>
          <ac:spMkLst>
            <pc:docMk/>
            <pc:sldMk cId="0" sldId="261"/>
            <ac:spMk id="140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9:33.918" v="2395" actId="1037"/>
          <ac:spMkLst>
            <pc:docMk/>
            <pc:sldMk cId="0" sldId="261"/>
            <ac:spMk id="140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9:09.519" v="2331" actId="1036"/>
          <ac:spMkLst>
            <pc:docMk/>
            <pc:sldMk cId="0" sldId="261"/>
            <ac:spMk id="141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9:33.918" v="2395" actId="1037"/>
          <ac:spMkLst>
            <pc:docMk/>
            <pc:sldMk cId="0" sldId="261"/>
            <ac:spMk id="141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9:33.918" v="2395" actId="1037"/>
          <ac:spMkLst>
            <pc:docMk/>
            <pc:sldMk cId="0" sldId="261"/>
            <ac:spMk id="141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8:48.437" v="2293" actId="1036"/>
          <ac:spMkLst>
            <pc:docMk/>
            <pc:sldMk cId="0" sldId="261"/>
            <ac:spMk id="141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9:33.918" v="2395" actId="1037"/>
          <ac:spMkLst>
            <pc:docMk/>
            <pc:sldMk cId="0" sldId="261"/>
            <ac:spMk id="176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3:23:55.608" v="2535" actId="20577"/>
          <ac:spMkLst>
            <pc:docMk/>
            <pc:sldMk cId="0" sldId="261"/>
            <ac:spMk id="177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9:22.022" v="2361" actId="1035"/>
          <ac:spMkLst>
            <pc:docMk/>
            <pc:sldMk cId="0" sldId="261"/>
            <ac:spMk id="1771" creationId="{00000000-0000-0000-0000-000000000000}"/>
          </ac:spMkLst>
        </pc:spChg>
        <pc:spChg chg="del mod">
          <ac:chgData name="Athul Ramachandran" userId="2ac3ef903f56a24b" providerId="LiveId" clId="{56ABBB5D-7282-4DA0-ACD6-6CAD154FFAF7}" dt="2024-10-05T22:27:36.748" v="2214" actId="478"/>
          <ac:spMkLst>
            <pc:docMk/>
            <pc:sldMk cId="0" sldId="261"/>
            <ac:spMk id="1772" creationId="{00000000-0000-0000-0000-000000000000}"/>
          </ac:spMkLst>
        </pc:spChg>
        <pc:spChg chg="del mod">
          <ac:chgData name="Athul Ramachandran" userId="2ac3ef903f56a24b" providerId="LiveId" clId="{56ABBB5D-7282-4DA0-ACD6-6CAD154FFAF7}" dt="2024-10-05T22:27:36.748" v="2214" actId="478"/>
          <ac:spMkLst>
            <pc:docMk/>
            <pc:sldMk cId="0" sldId="261"/>
            <ac:spMk id="1773" creationId="{00000000-0000-0000-0000-000000000000}"/>
          </ac:spMkLst>
        </pc:spChg>
      </pc:sldChg>
      <pc:sldChg chg="modSp mod">
        <pc:chgData name="Athul Ramachandran" userId="2ac3ef903f56a24b" providerId="LiveId" clId="{56ABBB5D-7282-4DA0-ACD6-6CAD154FFAF7}" dt="2024-10-05T19:06:20.929" v="1238" actId="20577"/>
        <pc:sldMkLst>
          <pc:docMk/>
          <pc:sldMk cId="0" sldId="262"/>
        </pc:sldMkLst>
        <pc:spChg chg="mod">
          <ac:chgData name="Athul Ramachandran" userId="2ac3ef903f56a24b" providerId="LiveId" clId="{56ABBB5D-7282-4DA0-ACD6-6CAD154FFAF7}" dt="2024-10-05T19:06:20.929" v="1238" actId="20577"/>
          <ac:spMkLst>
            <pc:docMk/>
            <pc:sldMk cId="0" sldId="262"/>
            <ac:spMk id="1779" creationId="{00000000-0000-0000-0000-000000000000}"/>
          </ac:spMkLst>
        </pc:spChg>
      </pc:sldChg>
      <pc:sldChg chg="modSp mod">
        <pc:chgData name="Athul Ramachandran" userId="2ac3ef903f56a24b" providerId="LiveId" clId="{56ABBB5D-7282-4DA0-ACD6-6CAD154FFAF7}" dt="2024-10-05T05:27:02.869" v="368" actId="1076"/>
        <pc:sldMkLst>
          <pc:docMk/>
          <pc:sldMk cId="0" sldId="264"/>
        </pc:sldMkLst>
        <pc:picChg chg="mod">
          <ac:chgData name="Athul Ramachandran" userId="2ac3ef903f56a24b" providerId="LiveId" clId="{56ABBB5D-7282-4DA0-ACD6-6CAD154FFAF7}" dt="2024-10-05T05:26:49.838" v="365" actId="14100"/>
          <ac:picMkLst>
            <pc:docMk/>
            <pc:sldMk cId="0" sldId="264"/>
            <ac:picMk id="2126" creationId="{00000000-0000-0000-0000-000000000000}"/>
          </ac:picMkLst>
        </pc:picChg>
        <pc:picChg chg="mod">
          <ac:chgData name="Athul Ramachandran" userId="2ac3ef903f56a24b" providerId="LiveId" clId="{56ABBB5D-7282-4DA0-ACD6-6CAD154FFAF7}" dt="2024-10-05T05:27:02.869" v="368" actId="1076"/>
          <ac:picMkLst>
            <pc:docMk/>
            <pc:sldMk cId="0" sldId="264"/>
            <ac:picMk id="2127" creationId="{00000000-0000-0000-0000-000000000000}"/>
          </ac:picMkLst>
        </pc:picChg>
        <pc:picChg chg="mod">
          <ac:chgData name="Athul Ramachandran" userId="2ac3ef903f56a24b" providerId="LiveId" clId="{56ABBB5D-7282-4DA0-ACD6-6CAD154FFAF7}" dt="2024-10-05T05:26:52.154" v="366" actId="14100"/>
          <ac:picMkLst>
            <pc:docMk/>
            <pc:sldMk cId="0" sldId="264"/>
            <ac:picMk id="2128" creationId="{00000000-0000-0000-0000-000000000000}"/>
          </ac:picMkLst>
        </pc:picChg>
        <pc:picChg chg="mod">
          <ac:chgData name="Athul Ramachandran" userId="2ac3ef903f56a24b" providerId="LiveId" clId="{56ABBB5D-7282-4DA0-ACD6-6CAD154FFAF7}" dt="2024-10-05T03:12:11.177" v="1" actId="1076"/>
          <ac:picMkLst>
            <pc:docMk/>
            <pc:sldMk cId="0" sldId="264"/>
            <ac:picMk id="2130" creationId="{00000000-0000-0000-0000-000000000000}"/>
          </ac:picMkLst>
        </pc:picChg>
      </pc:sldChg>
      <pc:sldChg chg="del">
        <pc:chgData name="Athul Ramachandran" userId="2ac3ef903f56a24b" providerId="LiveId" clId="{56ABBB5D-7282-4DA0-ACD6-6CAD154FFAF7}" dt="2024-10-05T19:07:41.809" v="1239" actId="2696"/>
        <pc:sldMkLst>
          <pc:docMk/>
          <pc:sldMk cId="0" sldId="266"/>
        </pc:sldMkLst>
      </pc:sldChg>
      <pc:sldChg chg="addSp delSp modSp add del mod ord modShow">
        <pc:chgData name="Athul Ramachandran" userId="2ac3ef903f56a24b" providerId="LiveId" clId="{56ABBB5D-7282-4DA0-ACD6-6CAD154FFAF7}" dt="2024-10-06T02:13:19.235" v="2731" actId="729"/>
        <pc:sldMkLst>
          <pc:docMk/>
          <pc:sldMk cId="1970008196" sldId="266"/>
        </pc:sldMkLst>
        <pc:spChg chg="add del">
          <ac:chgData name="Athul Ramachandran" userId="2ac3ef903f56a24b" providerId="LiveId" clId="{56ABBB5D-7282-4DA0-ACD6-6CAD154FFAF7}" dt="2024-10-05T19:43:50.156" v="1389" actId="22"/>
          <ac:spMkLst>
            <pc:docMk/>
            <pc:sldMk cId="1970008196" sldId="266"/>
            <ac:spMk id="3" creationId="{ECA32C5B-2F53-362C-CF73-2DF87B942F97}"/>
          </ac:spMkLst>
        </pc:spChg>
        <pc:spChg chg="mod">
          <ac:chgData name="Athul Ramachandran" userId="2ac3ef903f56a24b" providerId="LiveId" clId="{56ABBB5D-7282-4DA0-ACD6-6CAD154FFAF7}" dt="2024-10-05T19:12:40.816" v="1262" actId="21"/>
          <ac:spMkLst>
            <pc:docMk/>
            <pc:sldMk cId="1970008196" sldId="266"/>
            <ac:spMk id="2147" creationId="{00000000-0000-0000-0000-000000000000}"/>
          </ac:spMkLst>
        </pc:spChg>
      </pc:sldChg>
      <pc:sldChg chg="del">
        <pc:chgData name="Athul Ramachandran" userId="2ac3ef903f56a24b" providerId="LiveId" clId="{56ABBB5D-7282-4DA0-ACD6-6CAD154FFAF7}" dt="2024-10-05T19:04:10.093" v="1228" actId="2696"/>
        <pc:sldMkLst>
          <pc:docMk/>
          <pc:sldMk cId="0" sldId="268"/>
        </pc:sldMkLst>
      </pc:sldChg>
      <pc:sldChg chg="add">
        <pc:chgData name="Athul Ramachandran" userId="2ac3ef903f56a24b" providerId="LiveId" clId="{56ABBB5D-7282-4DA0-ACD6-6CAD154FFAF7}" dt="2024-10-05T19:04:12.866" v="1229"/>
        <pc:sldMkLst>
          <pc:docMk/>
          <pc:sldMk cId="3896795873" sldId="268"/>
        </pc:sldMkLst>
      </pc:sldChg>
      <pc:sldChg chg="del">
        <pc:chgData name="Athul Ramachandran" userId="2ac3ef903f56a24b" providerId="LiveId" clId="{56ABBB5D-7282-4DA0-ACD6-6CAD154FFAF7}" dt="2024-10-05T19:04:10.093" v="1228" actId="2696"/>
        <pc:sldMkLst>
          <pc:docMk/>
          <pc:sldMk cId="0" sldId="269"/>
        </pc:sldMkLst>
      </pc:sldChg>
      <pc:sldChg chg="addSp delSp modSp add mod">
        <pc:chgData name="Athul Ramachandran" userId="2ac3ef903f56a24b" providerId="LiveId" clId="{56ABBB5D-7282-4DA0-ACD6-6CAD154FFAF7}" dt="2024-10-05T19:47:21.419" v="1497" actId="1036"/>
        <pc:sldMkLst>
          <pc:docMk/>
          <pc:sldMk cId="2359455556" sldId="269"/>
        </pc:sldMkLst>
        <pc:spChg chg="add del mod">
          <ac:chgData name="Athul Ramachandran" userId="2ac3ef903f56a24b" providerId="LiveId" clId="{56ABBB5D-7282-4DA0-ACD6-6CAD154FFAF7}" dt="2024-10-05T19:47:16.492" v="1478" actId="478"/>
          <ac:spMkLst>
            <pc:docMk/>
            <pc:sldMk cId="2359455556" sldId="269"/>
            <ac:spMk id="3" creationId="{E93A0183-D1CE-485D-928B-F06D3D74F0CA}"/>
          </ac:spMkLst>
        </pc:spChg>
        <pc:spChg chg="del mod">
          <ac:chgData name="Athul Ramachandran" userId="2ac3ef903f56a24b" providerId="LiveId" clId="{56ABBB5D-7282-4DA0-ACD6-6CAD154FFAF7}" dt="2024-10-05T19:47:14.302" v="1477" actId="478"/>
          <ac:spMkLst>
            <pc:docMk/>
            <pc:sldMk cId="2359455556" sldId="269"/>
            <ac:spMk id="234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21.419" v="1497" actId="1036"/>
          <ac:spMkLst>
            <pc:docMk/>
            <pc:sldMk cId="2359455556" sldId="269"/>
            <ac:spMk id="234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21.419" v="1497" actId="1036"/>
          <ac:spMkLst>
            <pc:docMk/>
            <pc:sldMk cId="2359455556" sldId="269"/>
            <ac:spMk id="234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21.419" v="1497" actId="1036"/>
          <ac:spMkLst>
            <pc:docMk/>
            <pc:sldMk cId="2359455556" sldId="269"/>
            <ac:spMk id="234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21.419" v="1497" actId="1036"/>
          <ac:spMkLst>
            <pc:docMk/>
            <pc:sldMk cId="2359455556" sldId="269"/>
            <ac:spMk id="244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21.419" v="1497" actId="1036"/>
          <ac:spMkLst>
            <pc:docMk/>
            <pc:sldMk cId="2359455556" sldId="269"/>
            <ac:spMk id="244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21.419" v="1497" actId="1036"/>
          <ac:spMkLst>
            <pc:docMk/>
            <pc:sldMk cId="2359455556" sldId="269"/>
            <ac:spMk id="244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21.419" v="1497" actId="1036"/>
          <ac:spMkLst>
            <pc:docMk/>
            <pc:sldMk cId="2359455556" sldId="269"/>
            <ac:spMk id="244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21.419" v="1497" actId="1036"/>
          <ac:spMkLst>
            <pc:docMk/>
            <pc:sldMk cId="2359455556" sldId="269"/>
            <ac:spMk id="244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21.419" v="1497" actId="1036"/>
          <ac:spMkLst>
            <pc:docMk/>
            <pc:sldMk cId="2359455556" sldId="269"/>
            <ac:spMk id="245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21.419" v="1497" actId="1036"/>
          <ac:spMkLst>
            <pc:docMk/>
            <pc:sldMk cId="2359455556" sldId="269"/>
            <ac:spMk id="245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21.419" v="1497" actId="1036"/>
          <ac:spMkLst>
            <pc:docMk/>
            <pc:sldMk cId="2359455556" sldId="269"/>
            <ac:spMk id="2454" creationId="{00000000-0000-0000-0000-000000000000}"/>
          </ac:spMkLst>
        </pc:spChg>
        <pc:graphicFrameChg chg="mod">
          <ac:chgData name="Athul Ramachandran" userId="2ac3ef903f56a24b" providerId="LiveId" clId="{56ABBB5D-7282-4DA0-ACD6-6CAD154FFAF7}" dt="2024-10-05T19:47:21.419" v="1497" actId="1036"/>
          <ac:graphicFrameMkLst>
            <pc:docMk/>
            <pc:sldMk cId="2359455556" sldId="269"/>
            <ac:graphicFrameMk id="2450" creationId="{00000000-0000-0000-0000-000000000000}"/>
          </ac:graphicFrameMkLst>
        </pc:graphicFrameChg>
        <pc:graphicFrameChg chg="mod">
          <ac:chgData name="Athul Ramachandran" userId="2ac3ef903f56a24b" providerId="LiveId" clId="{56ABBB5D-7282-4DA0-ACD6-6CAD154FFAF7}" dt="2024-10-05T19:47:21.419" v="1497" actId="1036"/>
          <ac:graphicFrameMkLst>
            <pc:docMk/>
            <pc:sldMk cId="2359455556" sldId="269"/>
            <ac:graphicFrameMk id="2451" creationId="{00000000-0000-0000-0000-000000000000}"/>
          </ac:graphicFrameMkLst>
        </pc:graphicFrameChg>
        <pc:picChg chg="mod">
          <ac:chgData name="Athul Ramachandran" userId="2ac3ef903f56a24b" providerId="LiveId" clId="{56ABBB5D-7282-4DA0-ACD6-6CAD154FFAF7}" dt="2024-10-05T19:47:21.419" v="1497" actId="1036"/>
          <ac:picMkLst>
            <pc:docMk/>
            <pc:sldMk cId="2359455556" sldId="269"/>
            <ac:picMk id="2455" creationId="{00000000-0000-0000-0000-000000000000}"/>
          </ac:picMkLst>
        </pc:picChg>
      </pc:sldChg>
      <pc:sldChg chg="addSp delSp modSp del mod">
        <pc:chgData name="Athul Ramachandran" userId="2ac3ef903f56a24b" providerId="LiveId" clId="{56ABBB5D-7282-4DA0-ACD6-6CAD154FFAF7}" dt="2024-10-05T19:04:10.093" v="1228" actId="2696"/>
        <pc:sldMkLst>
          <pc:docMk/>
          <pc:sldMk cId="0" sldId="270"/>
        </pc:sldMkLst>
        <pc:spChg chg="mod">
          <ac:chgData name="Athul Ramachandran" userId="2ac3ef903f56a24b" providerId="LiveId" clId="{56ABBB5D-7282-4DA0-ACD6-6CAD154FFAF7}" dt="2024-10-05T04:07:39.714" v="138" actId="14100"/>
          <ac:spMkLst>
            <pc:docMk/>
            <pc:sldMk cId="0" sldId="270"/>
            <ac:spMk id="8" creationId="{2958B93C-E44F-6CFB-AFBA-4870C92D3EE3}"/>
          </ac:spMkLst>
        </pc:spChg>
        <pc:spChg chg="mod">
          <ac:chgData name="Athul Ramachandran" userId="2ac3ef903f56a24b" providerId="LiveId" clId="{56ABBB5D-7282-4DA0-ACD6-6CAD154FFAF7}" dt="2024-10-05T05:34:47.795" v="396" actId="5793"/>
          <ac:spMkLst>
            <pc:docMk/>
            <pc:sldMk cId="0" sldId="270"/>
            <ac:spMk id="256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04:07:22.544" v="136" actId="1038"/>
          <ac:spMkLst>
            <pc:docMk/>
            <pc:sldMk cId="0" sldId="270"/>
            <ac:spMk id="256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04:07:22.544" v="136" actId="1038"/>
          <ac:spMkLst>
            <pc:docMk/>
            <pc:sldMk cId="0" sldId="270"/>
            <ac:spMk id="256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04:07:22.544" v="136" actId="1038"/>
          <ac:spMkLst>
            <pc:docMk/>
            <pc:sldMk cId="0" sldId="270"/>
            <ac:spMk id="2568" creationId="{00000000-0000-0000-0000-000000000000}"/>
          </ac:spMkLst>
        </pc:spChg>
        <pc:picChg chg="add mod">
          <ac:chgData name="Athul Ramachandran" userId="2ac3ef903f56a24b" providerId="LiveId" clId="{56ABBB5D-7282-4DA0-ACD6-6CAD154FFAF7}" dt="2024-10-05T05:34:34.849" v="384" actId="1582"/>
          <ac:picMkLst>
            <pc:docMk/>
            <pc:sldMk cId="0" sldId="270"/>
            <ac:picMk id="3" creationId="{14D9E454-5A04-DD13-D00A-B4D312BA30D4}"/>
          </ac:picMkLst>
        </pc:picChg>
        <pc:picChg chg="mod">
          <ac:chgData name="Athul Ramachandran" userId="2ac3ef903f56a24b" providerId="LiveId" clId="{56ABBB5D-7282-4DA0-ACD6-6CAD154FFAF7}" dt="2024-10-05T04:07:46.377" v="139" actId="14100"/>
          <ac:picMkLst>
            <pc:docMk/>
            <pc:sldMk cId="0" sldId="270"/>
            <ac:picMk id="7" creationId="{B8B8A36A-C728-22A8-822B-D9327A05E2F9}"/>
          </ac:picMkLst>
        </pc:picChg>
        <pc:picChg chg="del">
          <ac:chgData name="Athul Ramachandran" userId="2ac3ef903f56a24b" providerId="LiveId" clId="{56ABBB5D-7282-4DA0-ACD6-6CAD154FFAF7}" dt="2024-10-05T05:33:15.442" v="369" actId="478"/>
          <ac:picMkLst>
            <pc:docMk/>
            <pc:sldMk cId="0" sldId="270"/>
            <ac:picMk id="12" creationId="{D8807635-5780-9A7B-0D7F-0F050ECF9964}"/>
          </ac:picMkLst>
        </pc:picChg>
      </pc:sldChg>
      <pc:sldChg chg="addSp delSp modSp add mod">
        <pc:chgData name="Athul Ramachandran" userId="2ac3ef903f56a24b" providerId="LiveId" clId="{56ABBB5D-7282-4DA0-ACD6-6CAD154FFAF7}" dt="2024-10-05T19:47:35.180" v="1513" actId="1035"/>
        <pc:sldMkLst>
          <pc:docMk/>
          <pc:sldMk cId="719226965" sldId="270"/>
        </pc:sldMkLst>
        <pc:spChg chg="add del mod">
          <ac:chgData name="Athul Ramachandran" userId="2ac3ef903f56a24b" providerId="LiveId" clId="{56ABBB5D-7282-4DA0-ACD6-6CAD154FFAF7}" dt="2024-10-05T19:47:31.449" v="1499" actId="478"/>
          <ac:spMkLst>
            <pc:docMk/>
            <pc:sldMk cId="719226965" sldId="270"/>
            <ac:spMk id="4" creationId="{2BC30A59-1CCC-0C38-9903-7186AEAEDB3E}"/>
          </ac:spMkLst>
        </pc:spChg>
        <pc:spChg chg="mod">
          <ac:chgData name="Athul Ramachandran" userId="2ac3ef903f56a24b" providerId="LiveId" clId="{56ABBB5D-7282-4DA0-ACD6-6CAD154FFAF7}" dt="2024-10-05T19:47:35.180" v="1513" actId="1035"/>
          <ac:spMkLst>
            <pc:docMk/>
            <pc:sldMk cId="719226965" sldId="270"/>
            <ac:spMk id="8" creationId="{2958B93C-E44F-6CFB-AFBA-4870C92D3EE3}"/>
          </ac:spMkLst>
        </pc:spChg>
        <pc:spChg chg="del">
          <ac:chgData name="Athul Ramachandran" userId="2ac3ef903f56a24b" providerId="LiveId" clId="{56ABBB5D-7282-4DA0-ACD6-6CAD154FFAF7}" dt="2024-10-05T19:47:29.217" v="1498" actId="478"/>
          <ac:spMkLst>
            <pc:docMk/>
            <pc:sldMk cId="719226965" sldId="270"/>
            <ac:spMk id="246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35.180" v="1513" actId="1035"/>
          <ac:spMkLst>
            <pc:docMk/>
            <pc:sldMk cId="719226965" sldId="270"/>
            <ac:spMk id="246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35.180" v="1513" actId="1035"/>
          <ac:spMkLst>
            <pc:docMk/>
            <pc:sldMk cId="719226965" sldId="270"/>
            <ac:spMk id="246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35.180" v="1513" actId="1035"/>
          <ac:spMkLst>
            <pc:docMk/>
            <pc:sldMk cId="719226965" sldId="270"/>
            <ac:spMk id="246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35.180" v="1513" actId="1035"/>
          <ac:spMkLst>
            <pc:docMk/>
            <pc:sldMk cId="719226965" sldId="270"/>
            <ac:spMk id="256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35.180" v="1513" actId="1035"/>
          <ac:spMkLst>
            <pc:docMk/>
            <pc:sldMk cId="719226965" sldId="270"/>
            <ac:spMk id="256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35.180" v="1513" actId="1035"/>
          <ac:spMkLst>
            <pc:docMk/>
            <pc:sldMk cId="719226965" sldId="270"/>
            <ac:spMk id="256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19:47:35.180" v="1513" actId="1035"/>
          <ac:spMkLst>
            <pc:docMk/>
            <pc:sldMk cId="719226965" sldId="270"/>
            <ac:spMk id="2568" creationId="{00000000-0000-0000-0000-000000000000}"/>
          </ac:spMkLst>
        </pc:spChg>
        <pc:picChg chg="mod">
          <ac:chgData name="Athul Ramachandran" userId="2ac3ef903f56a24b" providerId="LiveId" clId="{56ABBB5D-7282-4DA0-ACD6-6CAD154FFAF7}" dt="2024-10-05T19:47:35.180" v="1513" actId="1035"/>
          <ac:picMkLst>
            <pc:docMk/>
            <pc:sldMk cId="719226965" sldId="270"/>
            <ac:picMk id="3" creationId="{14D9E454-5A04-DD13-D00A-B4D312BA30D4}"/>
          </ac:picMkLst>
        </pc:picChg>
        <pc:picChg chg="mod">
          <ac:chgData name="Athul Ramachandran" userId="2ac3ef903f56a24b" providerId="LiveId" clId="{56ABBB5D-7282-4DA0-ACD6-6CAD154FFAF7}" dt="2024-10-05T19:47:35.180" v="1513" actId="1035"/>
          <ac:picMkLst>
            <pc:docMk/>
            <pc:sldMk cId="719226965" sldId="270"/>
            <ac:picMk id="7" creationId="{B8B8A36A-C728-22A8-822B-D9327A05E2F9}"/>
          </ac:picMkLst>
        </pc:picChg>
      </pc:sldChg>
      <pc:sldChg chg="del ord">
        <pc:chgData name="Athul Ramachandran" userId="2ac3ef903f56a24b" providerId="LiveId" clId="{56ABBB5D-7282-4DA0-ACD6-6CAD154FFAF7}" dt="2024-10-05T19:07:52.138" v="1242" actId="47"/>
        <pc:sldMkLst>
          <pc:docMk/>
          <pc:sldMk cId="0" sldId="271"/>
        </pc:sldMkLst>
      </pc:sldChg>
      <pc:sldChg chg="del">
        <pc:chgData name="Athul Ramachandran" userId="2ac3ef903f56a24b" providerId="LiveId" clId="{56ABBB5D-7282-4DA0-ACD6-6CAD154FFAF7}" dt="2024-10-05T03:52:17.496" v="2" actId="47"/>
        <pc:sldMkLst>
          <pc:docMk/>
          <pc:sldMk cId="0" sldId="272"/>
        </pc:sldMkLst>
      </pc:sldChg>
      <pc:sldChg chg="del">
        <pc:chgData name="Athul Ramachandran" userId="2ac3ef903f56a24b" providerId="LiveId" clId="{56ABBB5D-7282-4DA0-ACD6-6CAD154FFAF7}" dt="2024-10-05T19:08:11.773" v="1245" actId="2696"/>
        <pc:sldMkLst>
          <pc:docMk/>
          <pc:sldMk cId="0" sldId="273"/>
        </pc:sldMkLst>
      </pc:sldChg>
      <pc:sldChg chg="add del">
        <pc:chgData name="Athul Ramachandran" userId="2ac3ef903f56a24b" providerId="LiveId" clId="{56ABBB5D-7282-4DA0-ACD6-6CAD154FFAF7}" dt="2024-10-05T19:08:15.848" v="1247"/>
        <pc:sldMkLst>
          <pc:docMk/>
          <pc:sldMk cId="3947161445" sldId="273"/>
        </pc:sldMkLst>
      </pc:sldChg>
      <pc:sldChg chg="addSp delSp modSp mod ord">
        <pc:chgData name="Athul Ramachandran" userId="2ac3ef903f56a24b" providerId="LiveId" clId="{56ABBB5D-7282-4DA0-ACD6-6CAD154FFAF7}" dt="2024-10-05T20:30:42.901" v="1885" actId="1036"/>
        <pc:sldMkLst>
          <pc:docMk/>
          <pc:sldMk cId="0" sldId="274"/>
        </pc:sldMkLst>
        <pc:spChg chg="add mod">
          <ac:chgData name="Athul Ramachandran" userId="2ac3ef903f56a24b" providerId="LiveId" clId="{56ABBB5D-7282-4DA0-ACD6-6CAD154FFAF7}" dt="2024-10-05T14:25:43.769" v="707"/>
          <ac:spMkLst>
            <pc:docMk/>
            <pc:sldMk cId="0" sldId="274"/>
            <ac:spMk id="2" creationId="{08DA8BE3-560A-E1D0-B1A2-8271D47DCD98}"/>
          </ac:spMkLst>
        </pc:spChg>
        <pc:spChg chg="add del mod">
          <ac:chgData name="Athul Ramachandran" userId="2ac3ef903f56a24b" providerId="LiveId" clId="{56ABBB5D-7282-4DA0-ACD6-6CAD154FFAF7}" dt="2024-10-05T14:25:48.812" v="709" actId="478"/>
          <ac:spMkLst>
            <pc:docMk/>
            <pc:sldMk cId="0" sldId="274"/>
            <ac:spMk id="3" creationId="{C9445172-A9D7-9AD2-9600-B48CDCE0C236}"/>
          </ac:spMkLst>
        </pc:spChg>
        <pc:spChg chg="add del mod">
          <ac:chgData name="Athul Ramachandran" userId="2ac3ef903f56a24b" providerId="LiveId" clId="{56ABBB5D-7282-4DA0-ACD6-6CAD154FFAF7}" dt="2024-10-05T14:25:57.784" v="712" actId="478"/>
          <ac:spMkLst>
            <pc:docMk/>
            <pc:sldMk cId="0" sldId="274"/>
            <ac:spMk id="5" creationId="{44A37960-73B2-E39D-97C4-5951E96136C5}"/>
          </ac:spMkLst>
        </pc:spChg>
        <pc:spChg chg="add del mod">
          <ac:chgData name="Athul Ramachandran" userId="2ac3ef903f56a24b" providerId="LiveId" clId="{56ABBB5D-7282-4DA0-ACD6-6CAD154FFAF7}" dt="2024-10-05T20:30:36.572" v="1860" actId="478"/>
          <ac:spMkLst>
            <pc:docMk/>
            <pc:sldMk cId="0" sldId="274"/>
            <ac:spMk id="6" creationId="{D4C9E357-B9FE-F106-5D97-9C561B354635}"/>
          </ac:spMkLst>
        </pc:spChg>
        <pc:spChg chg="add del mod">
          <ac:chgData name="Athul Ramachandran" userId="2ac3ef903f56a24b" providerId="LiveId" clId="{56ABBB5D-7282-4DA0-ACD6-6CAD154FFAF7}" dt="2024-10-05T20:30:36.572" v="1860" actId="478"/>
          <ac:spMkLst>
            <pc:docMk/>
            <pc:sldMk cId="0" sldId="274"/>
            <ac:spMk id="7" creationId="{698E6B59-528C-C186-A625-C9FC378400F1}"/>
          </ac:spMkLst>
        </pc:spChg>
        <pc:spChg chg="mod">
          <ac:chgData name="Athul Ramachandran" userId="2ac3ef903f56a24b" providerId="LiveId" clId="{56ABBB5D-7282-4DA0-ACD6-6CAD154FFAF7}" dt="2024-10-05T20:30:42.901" v="1885" actId="1036"/>
          <ac:spMkLst>
            <pc:docMk/>
            <pc:sldMk cId="0" sldId="274"/>
            <ac:spMk id="295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0:42.901" v="1885" actId="1036"/>
          <ac:spMkLst>
            <pc:docMk/>
            <pc:sldMk cId="0" sldId="274"/>
            <ac:spMk id="296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0:42.901" v="1885" actId="1036"/>
          <ac:spMkLst>
            <pc:docMk/>
            <pc:sldMk cId="0" sldId="274"/>
            <ac:spMk id="297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0:42.901" v="1885" actId="1036"/>
          <ac:spMkLst>
            <pc:docMk/>
            <pc:sldMk cId="0" sldId="274"/>
            <ac:spMk id="297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0:42.901" v="1885" actId="1036"/>
          <ac:spMkLst>
            <pc:docMk/>
            <pc:sldMk cId="0" sldId="274"/>
            <ac:spMk id="297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0:42.901" v="1885" actId="1036"/>
          <ac:spMkLst>
            <pc:docMk/>
            <pc:sldMk cId="0" sldId="274"/>
            <ac:spMk id="2978" creationId="{00000000-0000-0000-0000-000000000000}"/>
          </ac:spMkLst>
        </pc:spChg>
        <pc:spChg chg="del">
          <ac:chgData name="Athul Ramachandran" userId="2ac3ef903f56a24b" providerId="LiveId" clId="{56ABBB5D-7282-4DA0-ACD6-6CAD154FFAF7}" dt="2024-10-05T14:25:53.956" v="710" actId="478"/>
          <ac:spMkLst>
            <pc:docMk/>
            <pc:sldMk cId="0" sldId="274"/>
            <ac:spMk id="2983" creationId="{00000000-0000-0000-0000-000000000000}"/>
          </ac:spMkLst>
        </pc:spChg>
        <pc:grpChg chg="mod">
          <ac:chgData name="Athul Ramachandran" userId="2ac3ef903f56a24b" providerId="LiveId" clId="{56ABBB5D-7282-4DA0-ACD6-6CAD154FFAF7}" dt="2024-10-05T20:30:42.901" v="1885" actId="1036"/>
          <ac:grpSpMkLst>
            <pc:docMk/>
            <pc:sldMk cId="0" sldId="274"/>
            <ac:grpSpMk id="2961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0:42.901" v="1885" actId="1036"/>
          <ac:grpSpMkLst>
            <pc:docMk/>
            <pc:sldMk cId="0" sldId="274"/>
            <ac:grpSpMk id="2972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0:42.901" v="1885" actId="1036"/>
          <ac:grpSpMkLst>
            <pc:docMk/>
            <pc:sldMk cId="0" sldId="274"/>
            <ac:grpSpMk id="2979" creationId="{00000000-0000-0000-0000-000000000000}"/>
          </ac:grpSpMkLst>
        </pc:grpChg>
        <pc:picChg chg="mod">
          <ac:chgData name="Athul Ramachandran" userId="2ac3ef903f56a24b" providerId="LiveId" clId="{56ABBB5D-7282-4DA0-ACD6-6CAD154FFAF7}" dt="2024-10-05T20:30:42.901" v="1885" actId="1036"/>
          <ac:picMkLst>
            <pc:docMk/>
            <pc:sldMk cId="0" sldId="274"/>
            <ac:picMk id="2975" creationId="{00000000-0000-0000-0000-000000000000}"/>
          </ac:picMkLst>
        </pc:picChg>
        <pc:picChg chg="mod">
          <ac:chgData name="Athul Ramachandran" userId="2ac3ef903f56a24b" providerId="LiveId" clId="{56ABBB5D-7282-4DA0-ACD6-6CAD154FFAF7}" dt="2024-10-05T20:30:42.901" v="1885" actId="1036"/>
          <ac:picMkLst>
            <pc:docMk/>
            <pc:sldMk cId="0" sldId="274"/>
            <ac:picMk id="2976" creationId="{00000000-0000-0000-0000-000000000000}"/>
          </ac:picMkLst>
        </pc:picChg>
        <pc:picChg chg="mod">
          <ac:chgData name="Athul Ramachandran" userId="2ac3ef903f56a24b" providerId="LiveId" clId="{56ABBB5D-7282-4DA0-ACD6-6CAD154FFAF7}" dt="2024-10-05T20:30:42.901" v="1885" actId="1036"/>
          <ac:picMkLst>
            <pc:docMk/>
            <pc:sldMk cId="0" sldId="274"/>
            <ac:picMk id="2982" creationId="{00000000-0000-0000-0000-000000000000}"/>
          </ac:picMkLst>
        </pc:picChg>
      </pc:sldChg>
      <pc:sldChg chg="addSp delSp modSp mod ord">
        <pc:chgData name="Athul Ramachandran" userId="2ac3ef903f56a24b" providerId="LiveId" clId="{56ABBB5D-7282-4DA0-ACD6-6CAD154FFAF7}" dt="2024-10-05T14:26:06.510" v="714"/>
        <pc:sldMkLst>
          <pc:docMk/>
          <pc:sldMk cId="0" sldId="275"/>
        </pc:sldMkLst>
        <pc:spChg chg="mod">
          <ac:chgData name="Athul Ramachandran" userId="2ac3ef903f56a24b" providerId="LiveId" clId="{56ABBB5D-7282-4DA0-ACD6-6CAD154FFAF7}" dt="2024-10-05T05:45:48.572" v="444" actId="1076"/>
          <ac:spMkLst>
            <pc:docMk/>
            <pc:sldMk cId="0" sldId="275"/>
            <ac:spMk id="299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05:46:37.618" v="464" actId="113"/>
          <ac:spMkLst>
            <pc:docMk/>
            <pc:sldMk cId="0" sldId="275"/>
            <ac:spMk id="299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05:46:16.839" v="457" actId="1076"/>
          <ac:spMkLst>
            <pc:docMk/>
            <pc:sldMk cId="0" sldId="275"/>
            <ac:spMk id="2994" creationId="{00000000-0000-0000-0000-000000000000}"/>
          </ac:spMkLst>
        </pc:spChg>
        <pc:picChg chg="add del mod">
          <ac:chgData name="Athul Ramachandran" userId="2ac3ef903f56a24b" providerId="LiveId" clId="{56ABBB5D-7282-4DA0-ACD6-6CAD154FFAF7}" dt="2024-10-05T05:41:24.134" v="402" actId="22"/>
          <ac:picMkLst>
            <pc:docMk/>
            <pc:sldMk cId="0" sldId="275"/>
            <ac:picMk id="3" creationId="{CB23C5CF-2E5C-9B02-201A-5B36BC4A45BB}"/>
          </ac:picMkLst>
        </pc:picChg>
        <pc:picChg chg="add del mod">
          <ac:chgData name="Athul Ramachandran" userId="2ac3ef903f56a24b" providerId="LiveId" clId="{56ABBB5D-7282-4DA0-ACD6-6CAD154FFAF7}" dt="2024-10-05T05:43:01.357" v="409" actId="478"/>
          <ac:picMkLst>
            <pc:docMk/>
            <pc:sldMk cId="0" sldId="275"/>
            <ac:picMk id="5" creationId="{7A351759-92D0-96E7-A101-D605E6EAE8C3}"/>
          </ac:picMkLst>
        </pc:picChg>
        <pc:picChg chg="add del mod">
          <ac:chgData name="Athul Ramachandran" userId="2ac3ef903f56a24b" providerId="LiveId" clId="{56ABBB5D-7282-4DA0-ACD6-6CAD154FFAF7}" dt="2024-10-05T05:44:20.138" v="415" actId="478"/>
          <ac:picMkLst>
            <pc:docMk/>
            <pc:sldMk cId="0" sldId="275"/>
            <ac:picMk id="7" creationId="{CD90975E-C357-FF87-7666-C6B8F17AAFE1}"/>
          </ac:picMkLst>
        </pc:picChg>
        <pc:picChg chg="add del">
          <ac:chgData name="Athul Ramachandran" userId="2ac3ef903f56a24b" providerId="LiveId" clId="{56ABBB5D-7282-4DA0-ACD6-6CAD154FFAF7}" dt="2024-10-05T05:44:22.656" v="418" actId="22"/>
          <ac:picMkLst>
            <pc:docMk/>
            <pc:sldMk cId="0" sldId="275"/>
            <ac:picMk id="9" creationId="{1B8ED51A-EB05-D812-AA35-9E2CC5718E13}"/>
          </ac:picMkLst>
        </pc:picChg>
        <pc:picChg chg="add del mod">
          <ac:chgData name="Athul Ramachandran" userId="2ac3ef903f56a24b" providerId="LiveId" clId="{56ABBB5D-7282-4DA0-ACD6-6CAD154FFAF7}" dt="2024-10-05T05:44:35.054" v="424" actId="478"/>
          <ac:picMkLst>
            <pc:docMk/>
            <pc:sldMk cId="0" sldId="275"/>
            <ac:picMk id="11" creationId="{E8E6C977-09EF-55A1-A156-27D17B1D8B19}"/>
          </ac:picMkLst>
        </pc:picChg>
        <pc:picChg chg="add mod">
          <ac:chgData name="Athul Ramachandran" userId="2ac3ef903f56a24b" providerId="LiveId" clId="{56ABBB5D-7282-4DA0-ACD6-6CAD154FFAF7}" dt="2024-10-05T05:46:30.619" v="460" actId="14100"/>
          <ac:picMkLst>
            <pc:docMk/>
            <pc:sldMk cId="0" sldId="275"/>
            <ac:picMk id="13" creationId="{AEB8D8C5-53CF-6148-EE7E-786E9ED0304F}"/>
          </ac:picMkLst>
        </pc:picChg>
        <pc:picChg chg="mod">
          <ac:chgData name="Athul Ramachandran" userId="2ac3ef903f56a24b" providerId="LiveId" clId="{56ABBB5D-7282-4DA0-ACD6-6CAD154FFAF7}" dt="2024-10-05T05:46:25.719" v="458" actId="14100"/>
          <ac:picMkLst>
            <pc:docMk/>
            <pc:sldMk cId="0" sldId="275"/>
            <ac:picMk id="2989" creationId="{00000000-0000-0000-0000-000000000000}"/>
          </ac:picMkLst>
        </pc:picChg>
        <pc:picChg chg="add del">
          <ac:chgData name="Athul Ramachandran" userId="2ac3ef903f56a24b" providerId="LiveId" clId="{56ABBB5D-7282-4DA0-ACD6-6CAD154FFAF7}" dt="2024-10-05T05:45:19.014" v="437" actId="478"/>
          <ac:picMkLst>
            <pc:docMk/>
            <pc:sldMk cId="0" sldId="275"/>
            <ac:picMk id="2990" creationId="{00000000-0000-0000-0000-000000000000}"/>
          </ac:picMkLst>
        </pc:picChg>
        <pc:picChg chg="mod">
          <ac:chgData name="Athul Ramachandran" userId="2ac3ef903f56a24b" providerId="LiveId" clId="{56ABBB5D-7282-4DA0-ACD6-6CAD154FFAF7}" dt="2024-10-05T05:46:16.839" v="457" actId="1076"/>
          <ac:picMkLst>
            <pc:docMk/>
            <pc:sldMk cId="0" sldId="275"/>
            <ac:picMk id="2993" creationId="{00000000-0000-0000-0000-000000000000}"/>
          </ac:picMkLst>
        </pc:picChg>
      </pc:sldChg>
      <pc:sldChg chg="del ord">
        <pc:chgData name="Athul Ramachandran" userId="2ac3ef903f56a24b" providerId="LiveId" clId="{56ABBB5D-7282-4DA0-ACD6-6CAD154FFAF7}" dt="2024-10-05T20:36:34.053" v="1943" actId="47"/>
        <pc:sldMkLst>
          <pc:docMk/>
          <pc:sldMk cId="3678313414" sldId="276"/>
        </pc:sldMkLst>
      </pc:sldChg>
      <pc:sldChg chg="addSp delSp modSp mod ord">
        <pc:chgData name="Athul Ramachandran" userId="2ac3ef903f56a24b" providerId="LiveId" clId="{56ABBB5D-7282-4DA0-ACD6-6CAD154FFAF7}" dt="2024-10-05T19:51:35.252" v="1711" actId="1035"/>
        <pc:sldMkLst>
          <pc:docMk/>
          <pc:sldMk cId="961963230" sldId="278"/>
        </pc:sldMkLst>
        <pc:spChg chg="del mod">
          <ac:chgData name="Athul Ramachandran" userId="2ac3ef903f56a24b" providerId="LiveId" clId="{56ABBB5D-7282-4DA0-ACD6-6CAD154FFAF7}" dt="2024-10-05T03:59:38.128" v="49" actId="478"/>
          <ac:spMkLst>
            <pc:docMk/>
            <pc:sldMk cId="961963230" sldId="278"/>
            <ac:spMk id="5" creationId="{BEAFFB97-37B2-343A-AD4A-47CEAF92DC7C}"/>
          </ac:spMkLst>
        </pc:spChg>
        <pc:spChg chg="mod">
          <ac:chgData name="Athul Ramachandran" userId="2ac3ef903f56a24b" providerId="LiveId" clId="{56ABBB5D-7282-4DA0-ACD6-6CAD154FFAF7}" dt="2024-10-05T18:51:54.981" v="865" actId="1076"/>
          <ac:spMkLst>
            <pc:docMk/>
            <pc:sldMk cId="961963230" sldId="278"/>
            <ac:spMk id="6" creationId="{DDF80BCE-75AC-EBEC-5FE8-EFD724B242C1}"/>
          </ac:spMkLst>
        </pc:spChg>
        <pc:spChg chg="del mod">
          <ac:chgData name="Athul Ramachandran" userId="2ac3ef903f56a24b" providerId="LiveId" clId="{56ABBB5D-7282-4DA0-ACD6-6CAD154FFAF7}" dt="2024-10-05T14:26:52.799" v="785" actId="478"/>
          <ac:spMkLst>
            <pc:docMk/>
            <pc:sldMk cId="961963230" sldId="278"/>
            <ac:spMk id="10" creationId="{86FD64CC-363F-6B64-C9ED-2F315DDC55D8}"/>
          </ac:spMkLst>
        </pc:spChg>
        <pc:spChg chg="add mod">
          <ac:chgData name="Athul Ramachandran" userId="2ac3ef903f56a24b" providerId="LiveId" clId="{56ABBB5D-7282-4DA0-ACD6-6CAD154FFAF7}" dt="2024-10-05T19:01:12.360" v="1224" actId="1035"/>
          <ac:spMkLst>
            <pc:docMk/>
            <pc:sldMk cId="961963230" sldId="278"/>
            <ac:spMk id="11" creationId="{1828C3C6-D95A-202D-7EEA-79CC18623036}"/>
          </ac:spMkLst>
        </pc:spChg>
        <pc:spChg chg="add mod">
          <ac:chgData name="Athul Ramachandran" userId="2ac3ef903f56a24b" providerId="LiveId" clId="{56ABBB5D-7282-4DA0-ACD6-6CAD154FFAF7}" dt="2024-10-05T18:21:46.508" v="820" actId="1076"/>
          <ac:spMkLst>
            <pc:docMk/>
            <pc:sldMk cId="961963230" sldId="278"/>
            <ac:spMk id="12" creationId="{3F158F09-AFDC-0B79-6F64-4AFBD355659D}"/>
          </ac:spMkLst>
        </pc:spChg>
        <pc:spChg chg="add mod topLvl">
          <ac:chgData name="Athul Ramachandran" userId="2ac3ef903f56a24b" providerId="LiveId" clId="{56ABBB5D-7282-4DA0-ACD6-6CAD154FFAF7}" dt="2024-10-05T18:38:53.613" v="864" actId="1035"/>
          <ac:spMkLst>
            <pc:docMk/>
            <pc:sldMk cId="961963230" sldId="278"/>
            <ac:spMk id="14" creationId="{72E8512C-2611-A0C2-B9B7-FE2C071BA0E4}"/>
          </ac:spMkLst>
        </pc:spChg>
        <pc:spChg chg="add mod">
          <ac:chgData name="Athul Ramachandran" userId="2ac3ef903f56a24b" providerId="LiveId" clId="{56ABBB5D-7282-4DA0-ACD6-6CAD154FFAF7}" dt="2024-10-05T04:58:59.788" v="357" actId="1037"/>
          <ac:spMkLst>
            <pc:docMk/>
            <pc:sldMk cId="961963230" sldId="278"/>
            <ac:spMk id="15" creationId="{394CA4F3-EE8D-08CF-F313-67CD130079B9}"/>
          </ac:spMkLst>
        </pc:spChg>
        <pc:spChg chg="add del mod">
          <ac:chgData name="Athul Ramachandran" userId="2ac3ef903f56a24b" providerId="LiveId" clId="{56ABBB5D-7282-4DA0-ACD6-6CAD154FFAF7}" dt="2024-10-05T19:46:22.995" v="1395" actId="21"/>
          <ac:spMkLst>
            <pc:docMk/>
            <pc:sldMk cId="961963230" sldId="278"/>
            <ac:spMk id="20" creationId="{AC812DFA-6FB3-0642-63CA-12649F85C187}"/>
          </ac:spMkLst>
        </pc:spChg>
        <pc:spChg chg="add del mod">
          <ac:chgData name="Athul Ramachandran" userId="2ac3ef903f56a24b" providerId="LiveId" clId="{56ABBB5D-7282-4DA0-ACD6-6CAD154FFAF7}" dt="2024-10-05T19:46:22.995" v="1395" actId="21"/>
          <ac:spMkLst>
            <pc:docMk/>
            <pc:sldMk cId="961963230" sldId="278"/>
            <ac:spMk id="21" creationId="{32316F52-13E6-B823-6DB5-162B819095A8}"/>
          </ac:spMkLst>
        </pc:spChg>
        <pc:spChg chg="add mod">
          <ac:chgData name="Athul Ramachandran" userId="2ac3ef903f56a24b" providerId="LiveId" clId="{56ABBB5D-7282-4DA0-ACD6-6CAD154FFAF7}" dt="2024-10-05T19:48:25.993" v="1564" actId="1035"/>
          <ac:spMkLst>
            <pc:docMk/>
            <pc:sldMk cId="961963230" sldId="278"/>
            <ac:spMk id="33" creationId="{CC333CC3-7677-E66A-2ABF-6D12F142FEF5}"/>
          </ac:spMkLst>
        </pc:spChg>
        <pc:spChg chg="add mod">
          <ac:chgData name="Athul Ramachandran" userId="2ac3ef903f56a24b" providerId="LiveId" clId="{56ABBB5D-7282-4DA0-ACD6-6CAD154FFAF7}" dt="2024-10-05T19:51:35.252" v="1711" actId="1035"/>
          <ac:spMkLst>
            <pc:docMk/>
            <pc:sldMk cId="961963230" sldId="278"/>
            <ac:spMk id="34" creationId="{90EE46F1-B605-F970-6350-C6E91BA4CD98}"/>
          </ac:spMkLst>
        </pc:spChg>
        <pc:spChg chg="add mod">
          <ac:chgData name="Athul Ramachandran" userId="2ac3ef903f56a24b" providerId="LiveId" clId="{56ABBB5D-7282-4DA0-ACD6-6CAD154FFAF7}" dt="2024-10-05T19:51:22.734" v="1697" actId="1076"/>
          <ac:spMkLst>
            <pc:docMk/>
            <pc:sldMk cId="961963230" sldId="278"/>
            <ac:spMk id="35" creationId="{463FB7BC-18E9-AF1F-36F2-B7A8FE1FEE16}"/>
          </ac:spMkLst>
        </pc:spChg>
        <pc:spChg chg="add mod">
          <ac:chgData name="Athul Ramachandran" userId="2ac3ef903f56a24b" providerId="LiveId" clId="{56ABBB5D-7282-4DA0-ACD6-6CAD154FFAF7}" dt="2024-10-05T19:50:42.709" v="1629"/>
          <ac:spMkLst>
            <pc:docMk/>
            <pc:sldMk cId="961963230" sldId="278"/>
            <ac:spMk id="36" creationId="{BB67AFC4-0B5C-98E9-6EE0-EC2C0ABAE5F7}"/>
          </ac:spMkLst>
        </pc:spChg>
        <pc:spChg chg="add mod">
          <ac:chgData name="Athul Ramachandran" userId="2ac3ef903f56a24b" providerId="LiveId" clId="{56ABBB5D-7282-4DA0-ACD6-6CAD154FFAF7}" dt="2024-10-05T19:50:45.294" v="1630"/>
          <ac:spMkLst>
            <pc:docMk/>
            <pc:sldMk cId="961963230" sldId="278"/>
            <ac:spMk id="37" creationId="{6EA01637-790E-016F-A863-BD2E9C36E830}"/>
          </ac:spMkLst>
        </pc:spChg>
        <pc:spChg chg="add mod">
          <ac:chgData name="Athul Ramachandran" userId="2ac3ef903f56a24b" providerId="LiveId" clId="{56ABBB5D-7282-4DA0-ACD6-6CAD154FFAF7}" dt="2024-10-05T19:51:27.811" v="1698" actId="1076"/>
          <ac:spMkLst>
            <pc:docMk/>
            <pc:sldMk cId="961963230" sldId="278"/>
            <ac:spMk id="38" creationId="{BF318A06-2210-6F68-0A4C-AABB0435E7BB}"/>
          </ac:spMkLst>
        </pc:spChg>
        <pc:grpChg chg="add mod topLvl">
          <ac:chgData name="Athul Ramachandran" userId="2ac3ef903f56a24b" providerId="LiveId" clId="{56ABBB5D-7282-4DA0-ACD6-6CAD154FFAF7}" dt="2024-10-05T04:47:57.796" v="311" actId="164"/>
          <ac:grpSpMkLst>
            <pc:docMk/>
            <pc:sldMk cId="961963230" sldId="278"/>
            <ac:grpSpMk id="13" creationId="{325E4484-8F57-D219-6B14-F9A79E3316E9}"/>
          </ac:grpSpMkLst>
        </pc:grpChg>
        <pc:grpChg chg="add mod">
          <ac:chgData name="Athul Ramachandran" userId="2ac3ef903f56a24b" providerId="LiveId" clId="{56ABBB5D-7282-4DA0-ACD6-6CAD154FFAF7}" dt="2024-10-05T04:46:29.177" v="273" actId="164"/>
          <ac:grpSpMkLst>
            <pc:docMk/>
            <pc:sldMk cId="961963230" sldId="278"/>
            <ac:grpSpMk id="16" creationId="{40B45BA5-0988-DF94-DF83-7A2AE09E65DF}"/>
          </ac:grpSpMkLst>
        </pc:grpChg>
        <pc:grpChg chg="add del mod">
          <ac:chgData name="Athul Ramachandran" userId="2ac3ef903f56a24b" providerId="LiveId" clId="{56ABBB5D-7282-4DA0-ACD6-6CAD154FFAF7}" dt="2024-10-05T04:47:54.449" v="310" actId="165"/>
          <ac:grpSpMkLst>
            <pc:docMk/>
            <pc:sldMk cId="961963230" sldId="278"/>
            <ac:grpSpMk id="17" creationId="{9FF4865B-8980-DBC1-D3F6-8EC89FE986D0}"/>
          </ac:grpSpMkLst>
        </pc:grpChg>
        <pc:grpChg chg="add mod">
          <ac:chgData name="Athul Ramachandran" userId="2ac3ef903f56a24b" providerId="LiveId" clId="{56ABBB5D-7282-4DA0-ACD6-6CAD154FFAF7}" dt="2024-10-05T18:59:26.249" v="1007" actId="164"/>
          <ac:grpSpMkLst>
            <pc:docMk/>
            <pc:sldMk cId="961963230" sldId="278"/>
            <ac:grpSpMk id="18" creationId="{D6B81039-99CA-054D-A048-7A3F2F8CB64C}"/>
          </ac:grpSpMkLst>
        </pc:grpChg>
        <pc:grpChg chg="add mod">
          <ac:chgData name="Athul Ramachandran" userId="2ac3ef903f56a24b" providerId="LiveId" clId="{56ABBB5D-7282-4DA0-ACD6-6CAD154FFAF7}" dt="2024-10-05T19:50:24.483" v="1628" actId="1037"/>
          <ac:grpSpMkLst>
            <pc:docMk/>
            <pc:sldMk cId="961963230" sldId="278"/>
            <ac:grpSpMk id="19" creationId="{08F134B9-4E8E-4DB8-A866-2FFCF26278DB}"/>
          </ac:grpSpMkLst>
        </pc:grpChg>
        <pc:grpChg chg="add mod">
          <ac:chgData name="Athul Ramachandran" userId="2ac3ef903f56a24b" providerId="LiveId" clId="{56ABBB5D-7282-4DA0-ACD6-6CAD154FFAF7}" dt="2024-10-05T19:50:24.483" v="1628" actId="1037"/>
          <ac:grpSpMkLst>
            <pc:docMk/>
            <pc:sldMk cId="961963230" sldId="278"/>
            <ac:grpSpMk id="32" creationId="{69B55AB6-72A6-7478-B9D3-7152E43CE579}"/>
          </ac:grpSpMkLst>
        </pc:grpChg>
        <pc:picChg chg="add del mod">
          <ac:chgData name="Athul Ramachandran" userId="2ac3ef903f56a24b" providerId="LiveId" clId="{56ABBB5D-7282-4DA0-ACD6-6CAD154FFAF7}" dt="2024-10-05T04:00:43.097" v="66" actId="478"/>
          <ac:picMkLst>
            <pc:docMk/>
            <pc:sldMk cId="961963230" sldId="278"/>
            <ac:picMk id="3" creationId="{5F6BDC00-2514-B919-F9D2-302D641F7C51}"/>
          </ac:picMkLst>
        </pc:picChg>
        <pc:picChg chg="add del">
          <ac:chgData name="Athul Ramachandran" userId="2ac3ef903f56a24b" providerId="LiveId" clId="{56ABBB5D-7282-4DA0-ACD6-6CAD154FFAF7}" dt="2024-10-05T04:24:27" v="171" actId="22"/>
          <ac:picMkLst>
            <pc:docMk/>
            <pc:sldMk cId="961963230" sldId="278"/>
            <ac:picMk id="3" creationId="{AFE2B15F-E1DE-61C9-105E-8E6F40211A84}"/>
          </ac:picMkLst>
        </pc:picChg>
        <pc:picChg chg="add del mod">
          <ac:chgData name="Athul Ramachandran" userId="2ac3ef903f56a24b" providerId="LiveId" clId="{56ABBB5D-7282-4DA0-ACD6-6CAD154FFAF7}" dt="2024-10-05T18:20:30.300" v="803" actId="478"/>
          <ac:picMkLst>
            <pc:docMk/>
            <pc:sldMk cId="961963230" sldId="278"/>
            <ac:picMk id="5" creationId="{2742930F-055C-C0CC-D3FA-14F81DAC628B}"/>
          </ac:picMkLst>
        </pc:picChg>
        <pc:picChg chg="del">
          <ac:chgData name="Athul Ramachandran" userId="2ac3ef903f56a24b" providerId="LiveId" clId="{56ABBB5D-7282-4DA0-ACD6-6CAD154FFAF7}" dt="2024-10-05T03:10:41.226" v="0" actId="478"/>
          <ac:picMkLst>
            <pc:docMk/>
            <pc:sldMk cId="961963230" sldId="278"/>
            <ac:picMk id="7" creationId="{17A1DBE4-1E31-B918-3402-4715ECE78F24}"/>
          </ac:picMkLst>
        </pc:picChg>
        <pc:picChg chg="add mod">
          <ac:chgData name="Athul Ramachandran" userId="2ac3ef903f56a24b" providerId="LiveId" clId="{56ABBB5D-7282-4DA0-ACD6-6CAD154FFAF7}" dt="2024-10-05T04:49:11.248" v="348" actId="164"/>
          <ac:picMkLst>
            <pc:docMk/>
            <pc:sldMk cId="961963230" sldId="278"/>
            <ac:picMk id="8" creationId="{CB945292-55B7-D0CA-27CB-9F2DF8222E65}"/>
          </ac:picMkLst>
        </pc:picChg>
        <pc:picChg chg="add del mod">
          <ac:chgData name="Athul Ramachandran" userId="2ac3ef903f56a24b" providerId="LiveId" clId="{56ABBB5D-7282-4DA0-ACD6-6CAD154FFAF7}" dt="2024-10-05T18:21:49.555" v="821" actId="478"/>
          <ac:picMkLst>
            <pc:docMk/>
            <pc:sldMk cId="961963230" sldId="278"/>
            <ac:picMk id="9" creationId="{997AFC9C-416E-30D0-7E77-211390C5731A}"/>
          </ac:picMkLst>
        </pc:picChg>
        <pc:picChg chg="add del">
          <ac:chgData name="Athul Ramachandran" userId="2ac3ef903f56a24b" providerId="LiveId" clId="{56ABBB5D-7282-4DA0-ACD6-6CAD154FFAF7}" dt="2024-10-05T18:19:59.618" v="794" actId="22"/>
          <ac:picMkLst>
            <pc:docMk/>
            <pc:sldMk cId="961963230" sldId="278"/>
            <ac:picMk id="23" creationId="{9ED09E2D-B36D-0A75-491D-714750CAE21B}"/>
          </ac:picMkLst>
        </pc:picChg>
        <pc:picChg chg="add mod ord">
          <ac:chgData name="Athul Ramachandran" userId="2ac3ef903f56a24b" providerId="LiveId" clId="{56ABBB5D-7282-4DA0-ACD6-6CAD154FFAF7}" dt="2024-10-05T19:50:24.483" v="1628" actId="1037"/>
          <ac:picMkLst>
            <pc:docMk/>
            <pc:sldMk cId="961963230" sldId="278"/>
            <ac:picMk id="25" creationId="{9C28B1E3-B52F-D635-2DED-4F208C285525}"/>
          </ac:picMkLst>
        </pc:picChg>
        <pc:picChg chg="add mod ord">
          <ac:chgData name="Athul Ramachandran" userId="2ac3ef903f56a24b" providerId="LiveId" clId="{56ABBB5D-7282-4DA0-ACD6-6CAD154FFAF7}" dt="2024-10-05T19:01:12.360" v="1224" actId="1035"/>
          <ac:picMkLst>
            <pc:docMk/>
            <pc:sldMk cId="961963230" sldId="278"/>
            <ac:picMk id="27" creationId="{0B3B69F1-DABD-C309-8236-A9C142CFCF45}"/>
          </ac:picMkLst>
        </pc:picChg>
        <pc:picChg chg="add del">
          <ac:chgData name="Athul Ramachandran" userId="2ac3ef903f56a24b" providerId="LiveId" clId="{56ABBB5D-7282-4DA0-ACD6-6CAD154FFAF7}" dt="2024-10-05T18:51:58.848" v="867" actId="478"/>
          <ac:picMkLst>
            <pc:docMk/>
            <pc:sldMk cId="961963230" sldId="278"/>
            <ac:picMk id="29" creationId="{90CE5DCE-1A40-89BE-7AEE-DC5FE3120238}"/>
          </ac:picMkLst>
        </pc:picChg>
        <pc:picChg chg="add mod">
          <ac:chgData name="Athul Ramachandran" userId="2ac3ef903f56a24b" providerId="LiveId" clId="{56ABBB5D-7282-4DA0-ACD6-6CAD154FFAF7}" dt="2024-10-05T19:50:24.483" v="1628" actId="1037"/>
          <ac:picMkLst>
            <pc:docMk/>
            <pc:sldMk cId="961963230" sldId="278"/>
            <ac:picMk id="31" creationId="{4D382939-062E-A095-6F39-BE331187D75E}"/>
          </ac:picMkLst>
        </pc:picChg>
      </pc:sldChg>
      <pc:sldChg chg="del">
        <pc:chgData name="Athul Ramachandran" userId="2ac3ef903f56a24b" providerId="LiveId" clId="{56ABBB5D-7282-4DA0-ACD6-6CAD154FFAF7}" dt="2024-10-05T20:36:32.220" v="1942" actId="47"/>
        <pc:sldMkLst>
          <pc:docMk/>
          <pc:sldMk cId="3293689305" sldId="279"/>
        </pc:sldMkLst>
      </pc:sldChg>
      <pc:sldChg chg="del">
        <pc:chgData name="Athul Ramachandran" userId="2ac3ef903f56a24b" providerId="LiveId" clId="{56ABBB5D-7282-4DA0-ACD6-6CAD154FFAF7}" dt="2024-10-05T19:07:50.474" v="1241" actId="47"/>
        <pc:sldMkLst>
          <pc:docMk/>
          <pc:sldMk cId="84183478" sldId="280"/>
        </pc:sldMkLst>
      </pc:sldChg>
      <pc:sldChg chg="addSp delSp modSp mod ord">
        <pc:chgData name="Athul Ramachandran" userId="2ac3ef903f56a24b" providerId="LiveId" clId="{56ABBB5D-7282-4DA0-ACD6-6CAD154FFAF7}" dt="2024-10-06T01:55:30.733" v="2712" actId="1076"/>
        <pc:sldMkLst>
          <pc:docMk/>
          <pc:sldMk cId="1514639155" sldId="281"/>
        </pc:sldMkLst>
        <pc:spChg chg="mod">
          <ac:chgData name="Athul Ramachandran" userId="2ac3ef903f56a24b" providerId="LiveId" clId="{56ABBB5D-7282-4DA0-ACD6-6CAD154FFAF7}" dt="2024-10-05T19:04:46.633" v="1232" actId="20577"/>
          <ac:spMkLst>
            <pc:docMk/>
            <pc:sldMk cId="1514639155" sldId="281"/>
            <ac:spMk id="5" creationId="{BA192EAE-1060-F0D9-D414-483DA77AF54D}"/>
          </ac:spMkLst>
        </pc:spChg>
        <pc:spChg chg="add del mod">
          <ac:chgData name="Athul Ramachandran" userId="2ac3ef903f56a24b" providerId="LiveId" clId="{56ABBB5D-7282-4DA0-ACD6-6CAD154FFAF7}" dt="2024-10-05T14:17:52.196" v="576" actId="478"/>
          <ac:spMkLst>
            <pc:docMk/>
            <pc:sldMk cId="1514639155" sldId="281"/>
            <ac:spMk id="10" creationId="{395D6436-D8A6-1F2B-18FC-33DB3A602A9C}"/>
          </ac:spMkLst>
        </pc:spChg>
        <pc:spChg chg="add del mod">
          <ac:chgData name="Athul Ramachandran" userId="2ac3ef903f56a24b" providerId="LiveId" clId="{56ABBB5D-7282-4DA0-ACD6-6CAD154FFAF7}" dt="2024-10-05T14:15:36.561" v="487" actId="478"/>
          <ac:spMkLst>
            <pc:docMk/>
            <pc:sldMk cId="1514639155" sldId="281"/>
            <ac:spMk id="11" creationId="{141B6803-0F56-D46E-7C0B-D2695B08F19E}"/>
          </ac:spMkLst>
        </pc:spChg>
        <pc:spChg chg="add mod">
          <ac:chgData name="Athul Ramachandran" userId="2ac3ef903f56a24b" providerId="LiveId" clId="{56ABBB5D-7282-4DA0-ACD6-6CAD154FFAF7}" dt="2024-10-05T14:24:58.465" v="706" actId="113"/>
          <ac:spMkLst>
            <pc:docMk/>
            <pc:sldMk cId="1514639155" sldId="281"/>
            <ac:spMk id="12" creationId="{EC5F81DE-A7C2-F9D9-0434-3CE2AD79D923}"/>
          </ac:spMkLst>
        </pc:spChg>
        <pc:spChg chg="add del mod">
          <ac:chgData name="Athul Ramachandran" userId="2ac3ef903f56a24b" providerId="LiveId" clId="{56ABBB5D-7282-4DA0-ACD6-6CAD154FFAF7}" dt="2024-10-05T14:17:54.961" v="577" actId="478"/>
          <ac:spMkLst>
            <pc:docMk/>
            <pc:sldMk cId="1514639155" sldId="281"/>
            <ac:spMk id="16" creationId="{ADE11D9A-8E3F-CE61-EE0C-5C0023A15492}"/>
          </ac:spMkLst>
        </pc:spChg>
        <pc:spChg chg="add del mod">
          <ac:chgData name="Athul Ramachandran" userId="2ac3ef903f56a24b" providerId="LiveId" clId="{56ABBB5D-7282-4DA0-ACD6-6CAD154FFAF7}" dt="2024-10-05T14:20:01.507" v="646" actId="478"/>
          <ac:spMkLst>
            <pc:docMk/>
            <pc:sldMk cId="1514639155" sldId="281"/>
            <ac:spMk id="17" creationId="{79E12DCE-2756-94C0-1952-9C2B98679470}"/>
          </ac:spMkLst>
        </pc:spChg>
        <pc:spChg chg="add del mod">
          <ac:chgData name="Athul Ramachandran" userId="2ac3ef903f56a24b" providerId="LiveId" clId="{56ABBB5D-7282-4DA0-ACD6-6CAD154FFAF7}" dt="2024-10-05T14:20:03.111" v="647" actId="478"/>
          <ac:spMkLst>
            <pc:docMk/>
            <pc:sldMk cId="1514639155" sldId="281"/>
            <ac:spMk id="20" creationId="{8E610C56-77AC-EDE3-8AA4-ACD2F1A0953F}"/>
          </ac:spMkLst>
        </pc:spChg>
        <pc:spChg chg="add mod">
          <ac:chgData name="Athul Ramachandran" userId="2ac3ef903f56a24b" providerId="LiveId" clId="{56ABBB5D-7282-4DA0-ACD6-6CAD154FFAF7}" dt="2024-10-06T01:55:30.733" v="2712" actId="1076"/>
          <ac:spMkLst>
            <pc:docMk/>
            <pc:sldMk cId="1514639155" sldId="281"/>
            <ac:spMk id="21" creationId="{766363EA-F9E6-3C64-3CD1-C6B31894DD97}"/>
          </ac:spMkLst>
        </pc:spChg>
        <pc:spChg chg="add mod">
          <ac:chgData name="Athul Ramachandran" userId="2ac3ef903f56a24b" providerId="LiveId" clId="{56ABBB5D-7282-4DA0-ACD6-6CAD154FFAF7}" dt="2024-10-06T01:55:21.638" v="2709" actId="1076"/>
          <ac:spMkLst>
            <pc:docMk/>
            <pc:sldMk cId="1514639155" sldId="281"/>
            <ac:spMk id="22" creationId="{3CC369BA-6865-4D85-7B40-B925EB326AFE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26" creationId="{8EA9F7B6-1FE1-CEBF-3E48-6FAEE2EF01DA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27" creationId="{E0E57408-2A5E-2B56-5052-5F7FDAA23C70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28" creationId="{E13D2A9C-9C6B-BE91-3FDA-11DAFEF398CD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29" creationId="{614FDC7A-7E14-817A-5CB7-C0C575F8DD5B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30" creationId="{39CE6A66-8F65-B8C9-F853-448E47843DDA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31" creationId="{349CD921-2FC1-02D1-9DA3-09DABDE0060B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32" creationId="{83CE03C9-361D-FA39-5D38-4F652DC2ECD5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33" creationId="{9AE84232-00D0-B676-F7D0-72A100FD4B0A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34" creationId="{951F9897-CBF0-EEB6-A386-8FE725221207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35" creationId="{E106FB35-0262-EBAA-0BF0-5501E6242E9C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36" creationId="{515FB79A-5ECD-A51E-E78B-24C5ECF78C3C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37" creationId="{F5828AFF-F0A7-0938-3BA6-0840C2121DEE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38" creationId="{681CCB21-32F7-5467-9F4B-5BB1A7140E25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39" creationId="{1F222984-A1D9-C0B7-B160-72F4F694D9BD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40" creationId="{84C17E21-6479-8EB6-F7D4-698C1179AE7F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46" creationId="{ADFD1152-88C1-E747-3096-90C2C8E9DA83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47" creationId="{F8DFE22A-EC4C-2EFB-170B-109FCE2A8BFA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48" creationId="{12AEB976-5BAB-DB32-8A02-16F4BCBA5DE6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49" creationId="{48DC15FB-9D91-E69B-A462-BB989D7DE5F3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50" creationId="{FEDF686A-AA21-B334-965D-7D964EEF5AB7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51" creationId="{B5409C71-81B7-4873-9A4B-0482E3E12E1E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52" creationId="{D0D4DB08-96C6-3BAB-5EFB-AE97901CDA61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53" creationId="{7071C7BF-2876-AEFF-BD98-A423B4359A2F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54" creationId="{2661D054-01FF-7EB0-2935-1AA3374AE64D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55" creationId="{17206C62-83C6-36D4-9521-B0D4B177F570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56" creationId="{5C41EC61-3820-DB97-DEC9-D9D067E0D3F5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57" creationId="{7C3933F4-220E-9C68-2C4A-4A2C8671FE5D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58" creationId="{7AB8C967-7517-5690-9D82-C5DE6B53372F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59" creationId="{DECBAA01-3544-3D9D-6379-B95FBE83F5D4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60" creationId="{EE9C27C6-D19E-5674-F999-A4C466571671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61" creationId="{444A5494-9253-A1A7-C239-C0DB92A639AF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62" creationId="{BC9CBF95-A1F1-1A7B-7F57-6005BAE29103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63" creationId="{D33A1433-D429-BD9E-C7F7-63F43BEEB57A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64" creationId="{8CE2F8F3-1D94-AD03-BBEF-D189D3AF5CC5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65" creationId="{3A3E7472-0783-46F5-40BE-5695419B0296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66" creationId="{60FE52D6-9744-7F18-30B8-1A628F1E1D33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67" creationId="{820C63B2-1085-538E-B33D-577184019ADF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68" creationId="{211AF8AE-2072-5415-0831-8E037FE09F73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69" creationId="{6E92631C-489D-BF6C-5B1E-59C38A2DC7C7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70" creationId="{30CD8916-F4B5-5762-4B5E-C1959E97EAD2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71" creationId="{B7C303BE-6D8B-1D75-D740-F6CCF34FB323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72" creationId="{A1DBC1B3-2EEC-4DAD-441E-CDCE10C4E29A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73" creationId="{C6991621-0A6D-D00E-5779-AEF92A36B899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74" creationId="{F63A28CF-3137-FEE2-CFD5-39A51271172A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75" creationId="{E48E8FB8-44FD-484F-10DD-DEDB25C32760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81" creationId="{4EEDDEDF-55E7-85D5-67C9-B2E5766EBE1F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82" creationId="{5390ACC0-470C-F89A-6A50-A901A513D8F6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83" creationId="{192E945B-9335-759E-E7B1-8DD2F03C66DD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84" creationId="{FD4BE75F-8881-7A91-0D75-6AA3D0E3D732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85" creationId="{2EC6F3B5-133A-BB9A-286F-EE0A4D88F80E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86" creationId="{899860FF-B8C2-3661-80E1-B2D2929A180E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87" creationId="{D5767097-C2F2-3CAF-965C-54A9BA20FA82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88" creationId="{6FA2D1A3-20F5-512B-30EF-BB71ABEB9F02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89" creationId="{D002CA44-4995-2CCE-4808-983137D1FFA0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90" creationId="{E8507B48-CE4D-DAE8-3F93-D75396381B74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91" creationId="{46157CA2-8893-F92A-EA60-7F625EFB611C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92" creationId="{BC6E3E29-81E0-B21D-5E3B-34A194A9CDD8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93" creationId="{CC87C5C1-240D-DFC9-01A3-824AFE980109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94" creationId="{64FC15A6-DA12-225C-49E1-4B7720201D69}"/>
          </ac:spMkLst>
        </pc:spChg>
        <pc:spChg chg="mod">
          <ac:chgData name="Athul Ramachandran" userId="2ac3ef903f56a24b" providerId="LiveId" clId="{56ABBB5D-7282-4DA0-ACD6-6CAD154FFAF7}" dt="2024-10-05T14:24:45.872" v="703"/>
          <ac:spMkLst>
            <pc:docMk/>
            <pc:sldMk cId="1514639155" sldId="281"/>
            <ac:spMk id="95" creationId="{FC3F25ED-4E56-3E11-1908-AE75BCDAEB1D}"/>
          </ac:spMkLst>
        </pc:spChg>
        <pc:grpChg chg="add mod">
          <ac:chgData name="Athul Ramachandran" userId="2ac3ef903f56a24b" providerId="LiveId" clId="{56ABBB5D-7282-4DA0-ACD6-6CAD154FFAF7}" dt="2024-10-05T14:24:52.388" v="704" actId="1076"/>
          <ac:grpSpMkLst>
            <pc:docMk/>
            <pc:sldMk cId="1514639155" sldId="281"/>
            <ac:grpSpMk id="23" creationId="{A3B7B0BD-75E1-F796-4BB0-E13A07D6D449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24" creationId="{67601A45-068B-9160-44AD-68B0529653F9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25" creationId="{7EE7D186-4C31-AC7A-0EC6-EAE9D5E3FC52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41" creationId="{402A5741-C12B-7419-27D2-D3DAEDAEF086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42" creationId="{0A4C5ADF-E149-3F95-C285-C7811B18B902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43" creationId="{00DFA104-7799-60BD-3929-F715661F9D51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44" creationId="{57588352-B437-7C1E-3948-5588654B0C11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45" creationId="{CCE8AE79-3D09-C26F-20D5-C2DA9689F52C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76" creationId="{289D691A-FD3C-B065-8F34-5A9744B4E959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77" creationId="{7C0DFDD5-4D58-3F50-DB67-07B64902E105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78" creationId="{7A143FB9-9B59-928C-F6CF-A02BD992DAA8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79" creationId="{BB0FA9D3-B530-6923-229B-C8AE2C83BEFE}"/>
          </ac:grpSpMkLst>
        </pc:grpChg>
        <pc:grpChg chg="mod">
          <ac:chgData name="Athul Ramachandran" userId="2ac3ef903f56a24b" providerId="LiveId" clId="{56ABBB5D-7282-4DA0-ACD6-6CAD154FFAF7}" dt="2024-10-05T14:24:45.872" v="703"/>
          <ac:grpSpMkLst>
            <pc:docMk/>
            <pc:sldMk cId="1514639155" sldId="281"/>
            <ac:grpSpMk id="80" creationId="{9BCD38AB-17F7-CD56-DEED-3FD356433A5A}"/>
          </ac:grpSpMkLst>
        </pc:grpChg>
        <pc:picChg chg="del">
          <ac:chgData name="Athul Ramachandran" userId="2ac3ef903f56a24b" providerId="LiveId" clId="{56ABBB5D-7282-4DA0-ACD6-6CAD154FFAF7}" dt="2024-10-05T05:54:14.883" v="465" actId="478"/>
          <ac:picMkLst>
            <pc:docMk/>
            <pc:sldMk cId="1514639155" sldId="281"/>
            <ac:picMk id="2" creationId="{A3643F3E-3A49-7776-63E8-CD5C72538CD0}"/>
          </ac:picMkLst>
        </pc:picChg>
        <pc:picChg chg="add del mod">
          <ac:chgData name="Athul Ramachandran" userId="2ac3ef903f56a24b" providerId="LiveId" clId="{56ABBB5D-7282-4DA0-ACD6-6CAD154FFAF7}" dt="2024-10-05T14:15:42.384" v="491" actId="478"/>
          <ac:picMkLst>
            <pc:docMk/>
            <pc:sldMk cId="1514639155" sldId="281"/>
            <ac:picMk id="4" creationId="{DF8BF771-D3D6-690A-C72C-F52513C48A6B}"/>
          </ac:picMkLst>
        </pc:picChg>
        <pc:picChg chg="add del mod">
          <ac:chgData name="Athul Ramachandran" userId="2ac3ef903f56a24b" providerId="LiveId" clId="{56ABBB5D-7282-4DA0-ACD6-6CAD154FFAF7}" dt="2024-10-05T14:17:42.821" v="570" actId="478"/>
          <ac:picMkLst>
            <pc:docMk/>
            <pc:sldMk cId="1514639155" sldId="281"/>
            <ac:picMk id="6" creationId="{447DBFDC-C713-D9F4-8BEA-0D05F14D730B}"/>
          </ac:picMkLst>
        </pc:picChg>
        <pc:picChg chg="add del mod">
          <ac:chgData name="Athul Ramachandran" userId="2ac3ef903f56a24b" providerId="LiveId" clId="{56ABBB5D-7282-4DA0-ACD6-6CAD154FFAF7}" dt="2024-10-05T14:17:48.082" v="574" actId="478"/>
          <ac:picMkLst>
            <pc:docMk/>
            <pc:sldMk cId="1514639155" sldId="281"/>
            <ac:picMk id="8" creationId="{64562862-D274-A63D-6E45-84E3096BC3CA}"/>
          </ac:picMkLst>
        </pc:picChg>
        <pc:picChg chg="add mod">
          <ac:chgData name="Athul Ramachandran" userId="2ac3ef903f56a24b" providerId="LiveId" clId="{56ABBB5D-7282-4DA0-ACD6-6CAD154FFAF7}" dt="2024-10-06T01:55:00.996" v="2705" actId="1038"/>
          <ac:picMkLst>
            <pc:docMk/>
            <pc:sldMk cId="1514639155" sldId="281"/>
            <ac:picMk id="14" creationId="{9953D933-0898-6123-24B7-C26323D01C22}"/>
          </ac:picMkLst>
        </pc:picChg>
        <pc:picChg chg="add mod">
          <ac:chgData name="Athul Ramachandran" userId="2ac3ef903f56a24b" providerId="LiveId" clId="{56ABBB5D-7282-4DA0-ACD6-6CAD154FFAF7}" dt="2024-10-06T01:54:39.853" v="2613" actId="14100"/>
          <ac:picMkLst>
            <pc:docMk/>
            <pc:sldMk cId="1514639155" sldId="281"/>
            <ac:picMk id="19" creationId="{1C179554-71C6-B834-93E4-B05968FB1BDD}"/>
          </ac:picMkLst>
        </pc:picChg>
      </pc:sldChg>
      <pc:sldChg chg="addSp delSp modSp add mod ord">
        <pc:chgData name="Athul Ramachandran" userId="2ac3ef903f56a24b" providerId="LiveId" clId="{56ABBB5D-7282-4DA0-ACD6-6CAD154FFAF7}" dt="2024-10-06T01:49:49.965" v="2608" actId="20577"/>
        <pc:sldMkLst>
          <pc:docMk/>
          <pc:sldMk cId="3757604540" sldId="282"/>
        </pc:sldMkLst>
        <pc:spChg chg="add del mod">
          <ac:chgData name="Athul Ramachandran" userId="2ac3ef903f56a24b" providerId="LiveId" clId="{56ABBB5D-7282-4DA0-ACD6-6CAD154FFAF7}" dt="2024-10-05T03:53:52.725" v="7" actId="478"/>
          <ac:spMkLst>
            <pc:docMk/>
            <pc:sldMk cId="3757604540" sldId="282"/>
            <ac:spMk id="3" creationId="{851016C0-55C8-ED29-5E49-7E96736D98E2}"/>
          </ac:spMkLst>
        </pc:spChg>
        <pc:spChg chg="add del mod">
          <ac:chgData name="Athul Ramachandran" userId="2ac3ef903f56a24b" providerId="LiveId" clId="{56ABBB5D-7282-4DA0-ACD6-6CAD154FFAF7}" dt="2024-10-05T03:53:56.904" v="9" actId="478"/>
          <ac:spMkLst>
            <pc:docMk/>
            <pc:sldMk cId="3757604540" sldId="282"/>
            <ac:spMk id="5" creationId="{7FBC7E02-F647-C326-1C1D-EA32B85A8E01}"/>
          </ac:spMkLst>
        </pc:spChg>
        <pc:spChg chg="add mod">
          <ac:chgData name="Athul Ramachandran" userId="2ac3ef903f56a24b" providerId="LiveId" clId="{56ABBB5D-7282-4DA0-ACD6-6CAD154FFAF7}" dt="2024-10-06T01:49:49.965" v="2608" actId="20577"/>
          <ac:spMkLst>
            <pc:docMk/>
            <pc:sldMk cId="3757604540" sldId="282"/>
            <ac:spMk id="6" creationId="{944B1AB9-4928-3D3E-1E34-C9B4F4DB9F75}"/>
          </ac:spMkLst>
        </pc:spChg>
        <pc:spChg chg="del">
          <ac:chgData name="Athul Ramachandran" userId="2ac3ef903f56a24b" providerId="LiveId" clId="{56ABBB5D-7282-4DA0-ACD6-6CAD154FFAF7}" dt="2024-10-05T03:53:50.005" v="6" actId="478"/>
          <ac:spMkLst>
            <pc:docMk/>
            <pc:sldMk cId="3757604540" sldId="282"/>
            <ac:spMk id="2574" creationId="{00000000-0000-0000-0000-000000000000}"/>
          </ac:spMkLst>
        </pc:spChg>
        <pc:spChg chg="del">
          <ac:chgData name="Athul Ramachandran" userId="2ac3ef903f56a24b" providerId="LiveId" clId="{56ABBB5D-7282-4DA0-ACD6-6CAD154FFAF7}" dt="2024-10-05T03:53:54.583" v="8" actId="478"/>
          <ac:spMkLst>
            <pc:docMk/>
            <pc:sldMk cId="3757604540" sldId="282"/>
            <ac:spMk id="2575" creationId="{00000000-0000-0000-0000-000000000000}"/>
          </ac:spMkLst>
        </pc:spChg>
        <pc:spChg chg="del">
          <ac:chgData name="Athul Ramachandran" userId="2ac3ef903f56a24b" providerId="LiveId" clId="{56ABBB5D-7282-4DA0-ACD6-6CAD154FFAF7}" dt="2024-10-05T03:53:41.417" v="5" actId="478"/>
          <ac:spMkLst>
            <pc:docMk/>
            <pc:sldMk cId="3757604540" sldId="282"/>
            <ac:spMk id="2576" creationId="{00000000-0000-0000-0000-000000000000}"/>
          </ac:spMkLst>
        </pc:spChg>
        <pc:grpChg chg="del">
          <ac:chgData name="Athul Ramachandran" userId="2ac3ef903f56a24b" providerId="LiveId" clId="{56ABBB5D-7282-4DA0-ACD6-6CAD154FFAF7}" dt="2024-10-05T03:53:39.995" v="4" actId="478"/>
          <ac:grpSpMkLst>
            <pc:docMk/>
            <pc:sldMk cId="3757604540" sldId="282"/>
            <ac:grpSpMk id="2577" creationId="{00000000-0000-0000-0000-000000000000}"/>
          </ac:grpSpMkLst>
        </pc:grpChg>
        <pc:picChg chg="add mod">
          <ac:chgData name="Athul Ramachandran" userId="2ac3ef903f56a24b" providerId="LiveId" clId="{56ABBB5D-7282-4DA0-ACD6-6CAD154FFAF7}" dt="2024-10-05T03:54:48.310" v="16" actId="14100"/>
          <ac:picMkLst>
            <pc:docMk/>
            <pc:sldMk cId="3757604540" sldId="282"/>
            <ac:picMk id="1026" creationId="{D7D52A35-3848-929D-655B-37EBA30DB4A1}"/>
          </ac:picMkLst>
        </pc:picChg>
      </pc:sldChg>
      <pc:sldChg chg="addSp delSp modSp add mod">
        <pc:chgData name="Athul Ramachandran" userId="2ac3ef903f56a24b" providerId="LiveId" clId="{56ABBB5D-7282-4DA0-ACD6-6CAD154FFAF7}" dt="2024-10-06T04:28:17.777" v="2789" actId="20577"/>
        <pc:sldMkLst>
          <pc:docMk/>
          <pc:sldMk cId="1255781911" sldId="314"/>
        </pc:sldMkLst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18" creationId="{E0CC6CF7-887B-E986-9EAD-D8412D1A6F3E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19" creationId="{C559866F-088B-790C-EF22-3BBC7F265503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20" creationId="{CD924185-19DF-81F5-A2F3-9B53B392C2E4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21" creationId="{1FA851F9-0940-70A3-0158-8C6E34172573}"/>
          </ac:spMkLst>
        </pc:spChg>
        <pc:spChg chg="del mod">
          <ac:chgData name="Athul Ramachandran" userId="2ac3ef903f56a24b" providerId="LiveId" clId="{56ABBB5D-7282-4DA0-ACD6-6CAD154FFAF7}" dt="2024-10-05T22:17:14.691" v="2076" actId="478"/>
          <ac:spMkLst>
            <pc:docMk/>
            <pc:sldMk cId="1255781911" sldId="314"/>
            <ac:spMk id="22" creationId="{352B826A-B31F-9402-CF01-3D22BACC9417}"/>
          </ac:spMkLst>
        </pc:spChg>
        <pc:spChg chg="add del mod">
          <ac:chgData name="Athul Ramachandran" userId="2ac3ef903f56a24b" providerId="LiveId" clId="{56ABBB5D-7282-4DA0-ACD6-6CAD154FFAF7}" dt="2024-10-05T22:17:49.151" v="2086" actId="478"/>
          <ac:spMkLst>
            <pc:docMk/>
            <pc:sldMk cId="1255781911" sldId="314"/>
            <ac:spMk id="23" creationId="{9ED76626-1476-FA69-BE19-132C9C5F25CA}"/>
          </ac:spMkLst>
        </pc:spChg>
        <pc:spChg chg="del mod">
          <ac:chgData name="Athul Ramachandran" userId="2ac3ef903f56a24b" providerId="LiveId" clId="{56ABBB5D-7282-4DA0-ACD6-6CAD154FFAF7}" dt="2024-10-05T22:16:07.524" v="2059" actId="478"/>
          <ac:spMkLst>
            <pc:docMk/>
            <pc:sldMk cId="1255781911" sldId="314"/>
            <ac:spMk id="24" creationId="{C94ECF5A-3F5C-F175-CCE8-3F0D7AC797A6}"/>
          </ac:spMkLst>
        </pc:spChg>
        <pc:spChg chg="del mod">
          <ac:chgData name="Athul Ramachandran" userId="2ac3ef903f56a24b" providerId="LiveId" clId="{56ABBB5D-7282-4DA0-ACD6-6CAD154FFAF7}" dt="2024-10-05T22:16:58.224" v="2072" actId="478"/>
          <ac:spMkLst>
            <pc:docMk/>
            <pc:sldMk cId="1255781911" sldId="314"/>
            <ac:spMk id="25" creationId="{847C65CC-B889-0D52-EEB8-73C09263951F}"/>
          </ac:spMkLst>
        </pc:spChg>
        <pc:spChg chg="add del mod">
          <ac:chgData name="Athul Ramachandran" userId="2ac3ef903f56a24b" providerId="LiveId" clId="{56ABBB5D-7282-4DA0-ACD6-6CAD154FFAF7}" dt="2024-10-05T22:17:49.151" v="2086" actId="478"/>
          <ac:spMkLst>
            <pc:docMk/>
            <pc:sldMk cId="1255781911" sldId="314"/>
            <ac:spMk id="26" creationId="{854291FE-A12C-2783-BCE9-3399D28F5B4A}"/>
          </ac:spMkLst>
        </pc:spChg>
        <pc:spChg chg="add del mod">
          <ac:chgData name="Athul Ramachandran" userId="2ac3ef903f56a24b" providerId="LiveId" clId="{56ABBB5D-7282-4DA0-ACD6-6CAD154FFAF7}" dt="2024-10-05T22:17:49.151" v="2086" actId="478"/>
          <ac:spMkLst>
            <pc:docMk/>
            <pc:sldMk cId="1255781911" sldId="314"/>
            <ac:spMk id="27" creationId="{140AB114-D2A4-C188-7EC8-6069BD8925AB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28" creationId="{E5ACBD70-B340-599E-DE65-4118972345A8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29" creationId="{450AD79A-3020-F44D-6744-5CD91D905DB2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0" creationId="{194B3BEA-1BF2-627D-FEF2-00A9219DB428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1" creationId="{7AD84C86-4DCA-8BB8-BD41-B7E561B9D936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2" creationId="{58E5C2EC-A03D-B963-D192-F233BDE7E4FC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3" creationId="{A72B1F9B-3074-2B21-ADE1-92DD19C9FD47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4" creationId="{C4DC5B0B-AB10-394B-4A5F-FF8FE8397D3A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5" creationId="{FCE35077-DEE1-6F0D-432E-BB119DC6DD5C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6" creationId="{AD0E547A-3BD2-DF53-338A-EF61FB3F2480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" creationId="{C5D97736-F0D3-18C4-97F9-C22F91D47D21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8" creationId="{B58452D3-FB10-D3D8-C385-08F2FF3A2B02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44" creationId="{93330B7C-2F4B-2A3B-2598-C1190E343692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45" creationId="{5F448E51-E2D5-6BF4-3CE6-24F1E1C9BAE5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46" creationId="{1CB044C5-6CBB-B3C4-3523-7DA5A84AC901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47" creationId="{57CBDA08-D87C-87B9-54C7-3186D7FD7AF4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48" creationId="{B25EC6B5-C1AE-3FB0-4B3D-C075A43B1674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49" creationId="{466200BF-C27D-6704-710C-E6535379E7F3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50" creationId="{7F5F4447-8206-993E-66F1-DA0EB97D44B5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51" creationId="{52F0665A-B903-3986-1032-B6870C6C2418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52" creationId="{A5E4B204-9757-9F7F-9A56-CE8FD7FC81AA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53" creationId="{42B37DD0-9A28-F6D4-1251-F07C86F75F2F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54" creationId="{052A5886-5A25-108A-8831-1E615166F444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55" creationId="{585732CD-F666-0908-30CB-F56349ABCC8A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56" creationId="{18D5D35B-FBD3-99BD-15B1-604FD1A91A9B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57" creationId="{45984B71-9A86-A334-4D92-F1ACF2A2E96E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58" creationId="{31A7D2A9-83AE-781F-89E2-F37409A08280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59" creationId="{1B16EF97-3F2F-10B8-7DBF-22412266760E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60" creationId="{28097773-6B92-5EA5-75CC-9F952EA4BB70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61" creationId="{0FB4D09C-0457-AC88-30A9-3BF5BD3D57A6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62" creationId="{790D3DBD-F4AB-D94B-9156-69D200441854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63" creationId="{461D7556-A556-09CB-E3CF-055512509B46}"/>
          </ac:spMkLst>
        </pc:spChg>
        <pc:spChg chg="mod">
          <ac:chgData name="Athul Ramachandran" userId="2ac3ef903f56a24b" providerId="LiveId" clId="{56ABBB5D-7282-4DA0-ACD6-6CAD154FFAF7}" dt="2024-10-05T22:25:12.534" v="2205" actId="20577"/>
          <ac:spMkLst>
            <pc:docMk/>
            <pc:sldMk cId="1255781911" sldId="314"/>
            <ac:spMk id="351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76" creationId="{5843F26A-E1A8-A265-C15F-7C148CAFA84A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77" creationId="{87ADD365-63A9-833B-9F97-CB6C277D7888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78" creationId="{2AAC1F41-CD73-245D-8B40-CEFF1B8C1CE2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79" creationId="{BACF06D2-B222-C111-98A9-31BDEC1DBF21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80" creationId="{2157BEAF-67F8-41AA-B139-53C92CA655DD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81" creationId="{9FDBCC4D-08DD-CBBC-B358-E197E4A72BD6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82" creationId="{BABFFFA1-F92A-6693-E26C-F170ABD90EA0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83" creationId="{A54B16B2-7FD3-A4CC-3C2A-09A30B93203B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84" creationId="{F2170E0D-6E9D-74F8-893E-3B5C98ECF213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85" creationId="{650D8B33-7205-C926-EC11-1C605D0AF615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91" creationId="{0962099D-CB7A-DB35-C593-514192AAC622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92" creationId="{18EAF8CC-9116-8DBD-38A4-501189A02579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93" creationId="{8AD2F7F1-0E6C-D2BA-2131-FDD8ECF386BB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94" creationId="{45D14ACF-4810-7D19-3CFD-26475B8FBD0B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95" creationId="{94656E76-A16A-3D3D-9C68-A81071128B7F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96" creationId="{8B0A5093-67C8-1F54-152C-706FA94E6CAA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97" creationId="{8D9D834A-105B-0430-B637-39E2995F870E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98" creationId="{AAE2E0D0-B41B-AD7A-1433-65ABCBE6DBF4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799" creationId="{3BAAB8DC-A647-727D-2E8D-2EFF10A90BB8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800" creationId="{E1E257CC-ACD2-58BF-DB09-75AB73D67AEF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801" creationId="{8DA2CEAF-771D-7F0C-E966-01032F809ED8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802" creationId="{A4CF6224-1498-8E1F-A40A-069CED42F5BA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803" creationId="{BD2CE592-1F9B-9F20-F5A3-788AA4B789EB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804" creationId="{1DB83893-0590-12ED-A762-B3A94A86C7F4}"/>
          </ac:spMkLst>
        </pc:spChg>
        <pc:spChg chg="mod">
          <ac:chgData name="Athul Ramachandran" userId="2ac3ef903f56a24b" providerId="LiveId" clId="{56ABBB5D-7282-4DA0-ACD6-6CAD154FFAF7}" dt="2024-10-05T22:24:59.909" v="2194"/>
          <ac:spMkLst>
            <pc:docMk/>
            <pc:sldMk cId="1255781911" sldId="314"/>
            <ac:spMk id="3805" creationId="{20C75D81-99F6-4907-E45E-DAC8C9E92227}"/>
          </ac:spMkLst>
        </pc:spChg>
        <pc:spChg chg="add mod">
          <ac:chgData name="Athul Ramachandran" userId="2ac3ef903f56a24b" providerId="LiveId" clId="{56ABBB5D-7282-4DA0-ACD6-6CAD154FFAF7}" dt="2024-10-05T22:30:59.993" v="2481" actId="767"/>
          <ac:spMkLst>
            <pc:docMk/>
            <pc:sldMk cId="1255781911" sldId="314"/>
            <ac:spMk id="3806" creationId="{ADBDC64D-EE96-B7D7-6581-E2E9DC56775C}"/>
          </ac:spMkLst>
        </pc:spChg>
        <pc:spChg chg="add mod">
          <ac:chgData name="Athul Ramachandran" userId="2ac3ef903f56a24b" providerId="LiveId" clId="{56ABBB5D-7282-4DA0-ACD6-6CAD154FFAF7}" dt="2024-10-05T22:30:58.251" v="2475" actId="1076"/>
          <ac:spMkLst>
            <pc:docMk/>
            <pc:sldMk cId="1255781911" sldId="314"/>
            <ac:spMk id="3880" creationId="{A9645156-9C47-4D57-F6E7-7896E14F1664}"/>
          </ac:spMkLst>
        </pc:spChg>
        <pc:spChg chg="add mod">
          <ac:chgData name="Athul Ramachandran" userId="2ac3ef903f56a24b" providerId="LiveId" clId="{56ABBB5D-7282-4DA0-ACD6-6CAD154FFAF7}" dt="2024-10-05T22:30:56.805" v="2470" actId="1076"/>
          <ac:spMkLst>
            <pc:docMk/>
            <pc:sldMk cId="1255781911" sldId="314"/>
            <ac:spMk id="3881" creationId="{FC3095CD-7481-B63E-779D-99EB8DEF16C4}"/>
          </ac:spMkLst>
        </pc:spChg>
        <pc:spChg chg="add mod">
          <ac:chgData name="Athul Ramachandran" userId="2ac3ef903f56a24b" providerId="LiveId" clId="{56ABBB5D-7282-4DA0-ACD6-6CAD154FFAF7}" dt="2024-10-05T22:31:42.539" v="2526" actId="1076"/>
          <ac:spMkLst>
            <pc:docMk/>
            <pc:sldMk cId="1255781911" sldId="314"/>
            <ac:spMk id="3882" creationId="{5C2973EB-E716-5C16-0D34-2471741677A1}"/>
          </ac:spMkLst>
        </pc:spChg>
        <pc:spChg chg="add mod">
          <ac:chgData name="Athul Ramachandran" userId="2ac3ef903f56a24b" providerId="LiveId" clId="{56ABBB5D-7282-4DA0-ACD6-6CAD154FFAF7}" dt="2024-10-05T22:31:46.675" v="2527" actId="1076"/>
          <ac:spMkLst>
            <pc:docMk/>
            <pc:sldMk cId="1255781911" sldId="314"/>
            <ac:spMk id="3883" creationId="{A26759E8-75C3-4724-EE5B-7584DE6ECFBC}"/>
          </ac:spMkLst>
        </pc:spChg>
        <pc:spChg chg="add mod">
          <ac:chgData name="Athul Ramachandran" userId="2ac3ef903f56a24b" providerId="LiveId" clId="{56ABBB5D-7282-4DA0-ACD6-6CAD154FFAF7}" dt="2024-10-05T22:31:51.708" v="2528" actId="1076"/>
          <ac:spMkLst>
            <pc:docMk/>
            <pc:sldMk cId="1255781911" sldId="314"/>
            <ac:spMk id="3884" creationId="{7DBBAB65-8E57-184D-52FA-4153C91C5E9E}"/>
          </ac:spMkLst>
        </pc:spChg>
        <pc:spChg chg="add mod">
          <ac:chgData name="Athul Ramachandran" userId="2ac3ef903f56a24b" providerId="LiveId" clId="{56ABBB5D-7282-4DA0-ACD6-6CAD154FFAF7}" dt="2024-10-06T04:28:17.777" v="2789" actId="20577"/>
          <ac:spMkLst>
            <pc:docMk/>
            <pc:sldMk cId="1255781911" sldId="314"/>
            <ac:spMk id="3885" creationId="{AAC5F685-E157-0A69-2CED-0F0213E9EDB0}"/>
          </ac:spMkLst>
        </pc:spChg>
        <pc:spChg chg="add mod">
          <ac:chgData name="Athul Ramachandran" userId="2ac3ef903f56a24b" providerId="LiveId" clId="{56ABBB5D-7282-4DA0-ACD6-6CAD154FFAF7}" dt="2024-10-05T22:32:16.782" v="2534" actId="1076"/>
          <ac:spMkLst>
            <pc:docMk/>
            <pc:sldMk cId="1255781911" sldId="314"/>
            <ac:spMk id="3886" creationId="{8082F6D1-53E2-592D-6ACC-9B00841A632A}"/>
          </ac:spMkLst>
        </pc:spChg>
        <pc:spChg chg="add mod">
          <ac:chgData name="Athul Ramachandran" userId="2ac3ef903f56a24b" providerId="LiveId" clId="{56ABBB5D-7282-4DA0-ACD6-6CAD154FFAF7}" dt="2024-10-05T22:32:13.674" v="2533" actId="1076"/>
          <ac:spMkLst>
            <pc:docMk/>
            <pc:sldMk cId="1255781911" sldId="314"/>
            <ac:spMk id="3887" creationId="{FC0A6F1D-3980-2315-1210-E4311CFD2C9C}"/>
          </ac:spMkLst>
        </pc:spChg>
        <pc:grpChg chg="mod">
          <ac:chgData name="Athul Ramachandran" userId="2ac3ef903f56a24b" providerId="LiveId" clId="{56ABBB5D-7282-4DA0-ACD6-6CAD154FFAF7}" dt="2024-10-05T22:25:07.586" v="2196" actId="1076"/>
          <ac:grpSpMkLst>
            <pc:docMk/>
            <pc:sldMk cId="1255781911" sldId="314"/>
            <ac:grpSpMk id="2" creationId="{78754ACB-34CE-950F-CC99-BA352BA83C87}"/>
          </ac:grpSpMkLst>
        </pc:grpChg>
        <pc:grpChg chg="add mod">
          <ac:chgData name="Athul Ramachandran" userId="2ac3ef903f56a24b" providerId="LiveId" clId="{56ABBB5D-7282-4DA0-ACD6-6CAD154FFAF7}" dt="2024-10-05T22:25:03.458" v="2195" actId="1076"/>
          <ac:grpSpMkLst>
            <pc:docMk/>
            <pc:sldMk cId="1255781911" sldId="314"/>
            <ac:grpSpMk id="15" creationId="{435A376D-85E8-02B6-0F49-89810E60BB6A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16" creationId="{039038F2-A82C-597F-17E5-FE22D2D5DE92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17" creationId="{7AA35E81-E0A9-CC8C-0F0C-1C50E4FF7B58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39" creationId="{488ACD8A-9D02-0BF1-14BB-061947DA97B0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40" creationId="{07826444-081E-DFFE-3D87-E28E51FBBBA7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41" creationId="{52D25EBD-98BF-242D-5F0A-44DAE579F505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42" creationId="{E0362221-7780-372E-9158-4BB417021256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43" creationId="{250AD4E7-5914-25F3-A6C1-E7D0DF3B6DE2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3786" creationId="{C60D49AE-6CA3-A931-5D78-AAA6C5D45011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3787" creationId="{783DC3BA-1056-B77C-8E59-2008BCC5A344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3788" creationId="{7AA42D93-AE0B-CC87-6E4B-21AB46DDD879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3789" creationId="{BA43024B-F55D-8689-04D1-F8FD6C9990AB}"/>
          </ac:grpSpMkLst>
        </pc:grpChg>
        <pc:grpChg chg="mod">
          <ac:chgData name="Athul Ramachandran" userId="2ac3ef903f56a24b" providerId="LiveId" clId="{56ABBB5D-7282-4DA0-ACD6-6CAD154FFAF7}" dt="2024-10-05T22:24:59.909" v="2194"/>
          <ac:grpSpMkLst>
            <pc:docMk/>
            <pc:sldMk cId="1255781911" sldId="314"/>
            <ac:grpSpMk id="3790" creationId="{765346B4-52EA-9266-C108-93B4EE37398F}"/>
          </ac:grpSpMkLst>
        </pc:grpChg>
        <pc:picChg chg="add mod modCrop">
          <ac:chgData name="Athul Ramachandran" userId="2ac3ef903f56a24b" providerId="LiveId" clId="{56ABBB5D-7282-4DA0-ACD6-6CAD154FFAF7}" dt="2024-10-05T22:31:05.621" v="2482" actId="14100"/>
          <ac:picMkLst>
            <pc:docMk/>
            <pc:sldMk cId="1255781911" sldId="314"/>
            <ac:picMk id="4" creationId="{978DE35B-C6CB-D67C-61C2-9E9EBB91F5AB}"/>
          </ac:picMkLst>
        </pc:picChg>
        <pc:picChg chg="add del mod">
          <ac:chgData name="Athul Ramachandran" userId="2ac3ef903f56a24b" providerId="LiveId" clId="{56ABBB5D-7282-4DA0-ACD6-6CAD154FFAF7}" dt="2024-10-05T20:13:40.400" v="1852" actId="478"/>
          <ac:picMkLst>
            <pc:docMk/>
            <pc:sldMk cId="1255781911" sldId="314"/>
            <ac:picMk id="4" creationId="{A382BF9A-7E61-193D-5658-FE10880EBCD8}"/>
          </ac:picMkLst>
        </pc:picChg>
        <pc:picChg chg="add mod modCrop">
          <ac:chgData name="Athul Ramachandran" userId="2ac3ef903f56a24b" providerId="LiveId" clId="{56ABBB5D-7282-4DA0-ACD6-6CAD154FFAF7}" dt="2024-10-05T22:31:05.621" v="2482" actId="14100"/>
          <ac:picMkLst>
            <pc:docMk/>
            <pc:sldMk cId="1255781911" sldId="314"/>
            <ac:picMk id="6" creationId="{DB795058-4BA7-79B7-1CDA-46BD8B2CF084}"/>
          </ac:picMkLst>
        </pc:picChg>
        <pc:picChg chg="add mod modCrop">
          <ac:chgData name="Athul Ramachandran" userId="2ac3ef903f56a24b" providerId="LiveId" clId="{56ABBB5D-7282-4DA0-ACD6-6CAD154FFAF7}" dt="2024-10-05T22:31:05.621" v="2482" actId="14100"/>
          <ac:picMkLst>
            <pc:docMk/>
            <pc:sldMk cId="1255781911" sldId="314"/>
            <ac:picMk id="8" creationId="{9CA16F68-17A1-25B6-A892-C64546BA47AE}"/>
          </ac:picMkLst>
        </pc:picChg>
        <pc:picChg chg="add mod modCrop">
          <ac:chgData name="Athul Ramachandran" userId="2ac3ef903f56a24b" providerId="LiveId" clId="{56ABBB5D-7282-4DA0-ACD6-6CAD154FFAF7}" dt="2024-10-05T22:32:00.361" v="2530" actId="1076"/>
          <ac:picMkLst>
            <pc:docMk/>
            <pc:sldMk cId="1255781911" sldId="314"/>
            <ac:picMk id="10" creationId="{3A3D1F06-312E-CFE6-BC73-2C715DBFA2CD}"/>
          </ac:picMkLst>
        </pc:picChg>
        <pc:picChg chg="add mod modCrop">
          <ac:chgData name="Athul Ramachandran" userId="2ac3ef903f56a24b" providerId="LiveId" clId="{56ABBB5D-7282-4DA0-ACD6-6CAD154FFAF7}" dt="2024-10-05T22:31:05.621" v="2482" actId="14100"/>
          <ac:picMkLst>
            <pc:docMk/>
            <pc:sldMk cId="1255781911" sldId="314"/>
            <ac:picMk id="12" creationId="{928E9355-26F9-B1B5-1805-46ED8CDFEE9F}"/>
          </ac:picMkLst>
        </pc:picChg>
        <pc:picChg chg="add mod modCrop">
          <ac:chgData name="Athul Ramachandran" userId="2ac3ef903f56a24b" providerId="LiveId" clId="{56ABBB5D-7282-4DA0-ACD6-6CAD154FFAF7}" dt="2024-10-05T22:31:05.621" v="2482" actId="14100"/>
          <ac:picMkLst>
            <pc:docMk/>
            <pc:sldMk cId="1255781911" sldId="314"/>
            <ac:picMk id="14" creationId="{E6F12703-DA13-DFA6-2FCD-220058141E25}"/>
          </ac:picMkLst>
        </pc:picChg>
      </pc:sldChg>
      <pc:sldChg chg="addSp delSp modSp new mod modAnim">
        <pc:chgData name="Athul Ramachandran" userId="2ac3ef903f56a24b" providerId="LiveId" clId="{56ABBB5D-7282-4DA0-ACD6-6CAD154FFAF7}" dt="2024-10-06T02:13:31.991" v="2746" actId="20577"/>
        <pc:sldMkLst>
          <pc:docMk/>
          <pc:sldMk cId="174987058" sldId="315"/>
        </pc:sldMkLst>
        <pc:spChg chg="del">
          <ac:chgData name="Athul Ramachandran" userId="2ac3ef903f56a24b" providerId="LiveId" clId="{56ABBB5D-7282-4DA0-ACD6-6CAD154FFAF7}" dt="2024-10-05T19:08:27.063" v="1250" actId="478"/>
          <ac:spMkLst>
            <pc:docMk/>
            <pc:sldMk cId="174987058" sldId="315"/>
            <ac:spMk id="2" creationId="{E3CB1DCE-27C6-4791-7FA7-AC0802CB143C}"/>
          </ac:spMkLst>
        </pc:spChg>
        <pc:spChg chg="del">
          <ac:chgData name="Athul Ramachandran" userId="2ac3ef903f56a24b" providerId="LiveId" clId="{56ABBB5D-7282-4DA0-ACD6-6CAD154FFAF7}" dt="2024-10-05T19:08:28.863" v="1251" actId="478"/>
          <ac:spMkLst>
            <pc:docMk/>
            <pc:sldMk cId="174987058" sldId="315"/>
            <ac:spMk id="3" creationId="{F04B99B7-6E34-80D6-7FC5-7A4693F5C208}"/>
          </ac:spMkLst>
        </pc:spChg>
        <pc:spChg chg="del">
          <ac:chgData name="Athul Ramachandran" userId="2ac3ef903f56a24b" providerId="LiveId" clId="{56ABBB5D-7282-4DA0-ACD6-6CAD154FFAF7}" dt="2024-10-05T19:08:29.943" v="1252" actId="478"/>
          <ac:spMkLst>
            <pc:docMk/>
            <pc:sldMk cId="174987058" sldId="315"/>
            <ac:spMk id="4" creationId="{8D3CEE26-3B4B-A0F7-827B-375B53E6D076}"/>
          </ac:spMkLst>
        </pc:spChg>
        <pc:spChg chg="add del mod">
          <ac:chgData name="Athul Ramachandran" userId="2ac3ef903f56a24b" providerId="LiveId" clId="{56ABBB5D-7282-4DA0-ACD6-6CAD154FFAF7}" dt="2024-10-05T19:11:31.363" v="1261"/>
          <ac:spMkLst>
            <pc:docMk/>
            <pc:sldMk cId="174987058" sldId="315"/>
            <ac:spMk id="6" creationId="{6442E382-EF8B-B350-2097-6C5BB3FEDEE2}"/>
          </ac:spMkLst>
        </pc:spChg>
        <pc:spChg chg="add del mod">
          <ac:chgData name="Athul Ramachandran" userId="2ac3ef903f56a24b" providerId="LiveId" clId="{56ABBB5D-7282-4DA0-ACD6-6CAD154FFAF7}" dt="2024-10-05T19:46:51.302" v="1474" actId="478"/>
          <ac:spMkLst>
            <pc:docMk/>
            <pc:sldMk cId="174987058" sldId="315"/>
            <ac:spMk id="7" creationId="{2A711235-EB40-6620-75F1-20FF62D45CB3}"/>
          </ac:spMkLst>
        </pc:spChg>
        <pc:spChg chg="add del mod">
          <ac:chgData name="Athul Ramachandran" userId="2ac3ef903f56a24b" providerId="LiveId" clId="{56ABBB5D-7282-4DA0-ACD6-6CAD154FFAF7}" dt="2024-10-05T19:46:54.533" v="1475" actId="478"/>
          <ac:spMkLst>
            <pc:docMk/>
            <pc:sldMk cId="174987058" sldId="315"/>
            <ac:spMk id="9" creationId="{DBC8A6ED-DFC9-558B-B321-F9E3C7731579}"/>
          </ac:spMkLst>
        </pc:spChg>
        <pc:spChg chg="add mod">
          <ac:chgData name="Athul Ramachandran" userId="2ac3ef903f56a24b" providerId="LiveId" clId="{56ABBB5D-7282-4DA0-ACD6-6CAD154FFAF7}" dt="2024-10-05T19:46:25.023" v="1396"/>
          <ac:spMkLst>
            <pc:docMk/>
            <pc:sldMk cId="174987058" sldId="315"/>
            <ac:spMk id="20" creationId="{AC812DFA-6FB3-0642-63CA-12649F85C187}"/>
          </ac:spMkLst>
        </pc:spChg>
        <pc:spChg chg="add del mod">
          <ac:chgData name="Athul Ramachandran" userId="2ac3ef903f56a24b" providerId="LiveId" clId="{56ABBB5D-7282-4DA0-ACD6-6CAD154FFAF7}" dt="2024-10-06T02:13:31.991" v="2746" actId="20577"/>
          <ac:spMkLst>
            <pc:docMk/>
            <pc:sldMk cId="174987058" sldId="315"/>
            <ac:spMk id="21" creationId="{32316F52-13E6-B823-6DB5-162B819095A8}"/>
          </ac:spMkLst>
        </pc:spChg>
        <pc:picChg chg="add mod">
          <ac:chgData name="Athul Ramachandran" userId="2ac3ef903f56a24b" providerId="LiveId" clId="{56ABBB5D-7282-4DA0-ACD6-6CAD154FFAF7}" dt="2024-10-05T19:16:01.570" v="1290" actId="1076"/>
          <ac:picMkLst>
            <pc:docMk/>
            <pc:sldMk cId="174987058" sldId="315"/>
            <ac:picMk id="5" creationId="{D234139E-3600-21C6-4B2E-2998FB9A10CE}"/>
          </ac:picMkLst>
        </pc:picChg>
      </pc:sldChg>
      <pc:sldChg chg="add del">
        <pc:chgData name="Athul Ramachandran" userId="2ac3ef903f56a24b" providerId="LiveId" clId="{56ABBB5D-7282-4DA0-ACD6-6CAD154FFAF7}" dt="2024-10-05T19:04:37.992" v="1231"/>
        <pc:sldMkLst>
          <pc:docMk/>
          <pc:sldMk cId="345802882" sldId="315"/>
        </pc:sldMkLst>
      </pc:sldChg>
      <pc:sldChg chg="addSp delSp modSp add del mod ord">
        <pc:chgData name="Athul Ramachandran" userId="2ac3ef903f56a24b" providerId="LiveId" clId="{56ABBB5D-7282-4DA0-ACD6-6CAD154FFAF7}" dt="2024-10-05T20:38:01.056" v="1997" actId="47"/>
        <pc:sldMkLst>
          <pc:docMk/>
          <pc:sldMk cId="0" sldId="316"/>
        </pc:sldMkLst>
        <pc:spChg chg="add del mod">
          <ac:chgData name="Athul Ramachandran" userId="2ac3ef903f56a24b" providerId="LiveId" clId="{56ABBB5D-7282-4DA0-ACD6-6CAD154FFAF7}" dt="2024-10-05T19:40:16.968" v="1339" actId="478"/>
          <ac:spMkLst>
            <pc:docMk/>
            <pc:sldMk cId="0" sldId="316"/>
            <ac:spMk id="2" creationId="{6A45BDD6-16A9-6A89-C80B-D47A653F1E76}"/>
          </ac:spMkLst>
        </pc:spChg>
        <pc:spChg chg="add mod">
          <ac:chgData name="Athul Ramachandran" userId="2ac3ef903f56a24b" providerId="LiveId" clId="{56ABBB5D-7282-4DA0-ACD6-6CAD154FFAF7}" dt="2024-10-05T20:37:00.184" v="1949" actId="571"/>
          <ac:spMkLst>
            <pc:docMk/>
            <pc:sldMk cId="0" sldId="316"/>
            <ac:spMk id="3" creationId="{28F187DA-D853-12B3-8745-BB06CD080566}"/>
          </ac:spMkLst>
        </pc:spChg>
        <pc:spChg chg="add mod">
          <ac:chgData name="Athul Ramachandran" userId="2ac3ef903f56a24b" providerId="LiveId" clId="{56ABBB5D-7282-4DA0-ACD6-6CAD154FFAF7}" dt="2024-10-05T20:37:03.968" v="1950" actId="21"/>
          <ac:spMkLst>
            <pc:docMk/>
            <pc:sldMk cId="0" sldId="316"/>
            <ac:spMk id="5" creationId="{2CEFB969-BD33-93F6-2D5B-D99B91F01BFB}"/>
          </ac:spMkLst>
        </pc:spChg>
        <pc:spChg chg="del">
          <ac:chgData name="Athul Ramachandran" userId="2ac3ef903f56a24b" providerId="LiveId" clId="{56ABBB5D-7282-4DA0-ACD6-6CAD154FFAF7}" dt="2024-10-05T20:37:03.968" v="1950" actId="21"/>
          <ac:spMkLst>
            <pc:docMk/>
            <pc:sldMk cId="0" sldId="316"/>
            <ac:spMk id="736" creationId="{00000000-0000-0000-0000-000000000000}"/>
          </ac:spMkLst>
        </pc:spChg>
        <pc:spChg chg="del">
          <ac:chgData name="Athul Ramachandran" userId="2ac3ef903f56a24b" providerId="LiveId" clId="{56ABBB5D-7282-4DA0-ACD6-6CAD154FFAF7}" dt="2024-10-05T20:37:03.968" v="1950" actId="21"/>
          <ac:spMkLst>
            <pc:docMk/>
            <pc:sldMk cId="0" sldId="316"/>
            <ac:spMk id="737" creationId="{00000000-0000-0000-0000-000000000000}"/>
          </ac:spMkLst>
        </pc:spChg>
        <pc:spChg chg="del mod">
          <ac:chgData name="Athul Ramachandran" userId="2ac3ef903f56a24b" providerId="LiveId" clId="{56ABBB5D-7282-4DA0-ACD6-6CAD154FFAF7}" dt="2024-10-05T20:37:03.968" v="1950" actId="21"/>
          <ac:spMkLst>
            <pc:docMk/>
            <pc:sldMk cId="0" sldId="316"/>
            <ac:spMk id="845" creationId="{00000000-0000-0000-0000-000000000000}"/>
          </ac:spMkLst>
        </pc:spChg>
        <pc:spChg chg="del">
          <ac:chgData name="Athul Ramachandran" userId="2ac3ef903f56a24b" providerId="LiveId" clId="{56ABBB5D-7282-4DA0-ACD6-6CAD154FFAF7}" dt="2024-10-05T20:37:03.968" v="1950" actId="21"/>
          <ac:spMkLst>
            <pc:docMk/>
            <pc:sldMk cId="0" sldId="316"/>
            <ac:spMk id="846" creationId="{00000000-0000-0000-0000-000000000000}"/>
          </ac:spMkLst>
        </pc:spChg>
        <pc:grpChg chg="del">
          <ac:chgData name="Athul Ramachandran" userId="2ac3ef903f56a24b" providerId="LiveId" clId="{56ABBB5D-7282-4DA0-ACD6-6CAD154FFAF7}" dt="2024-10-05T20:37:03.968" v="1950" actId="21"/>
          <ac:grpSpMkLst>
            <pc:docMk/>
            <pc:sldMk cId="0" sldId="316"/>
            <ac:grpSpMk id="844" creationId="{00000000-0000-0000-0000-000000000000}"/>
          </ac:grpSpMkLst>
        </pc:grpChg>
      </pc:sldChg>
      <pc:sldChg chg="addSp delSp modSp add mod">
        <pc:chgData name="Athul Ramachandran" userId="2ac3ef903f56a24b" providerId="LiveId" clId="{56ABBB5D-7282-4DA0-ACD6-6CAD154FFAF7}" dt="2024-10-06T01:50:00.487" v="2611" actId="20577"/>
        <pc:sldMkLst>
          <pc:docMk/>
          <pc:sldMk cId="970527842" sldId="317"/>
        </pc:sldMkLst>
        <pc:spChg chg="mod ord">
          <ac:chgData name="Athul Ramachandran" userId="2ac3ef903f56a24b" providerId="LiveId" clId="{56ABBB5D-7282-4DA0-ACD6-6CAD154FFAF7}" dt="2024-10-06T01:50:00.487" v="2611" actId="20577"/>
          <ac:spMkLst>
            <pc:docMk/>
            <pc:sldMk cId="970527842" sldId="317"/>
            <ac:spMk id="6" creationId="{944B1AB9-4928-3D3E-1E34-C9B4F4DB9F75}"/>
          </ac:spMkLst>
        </pc:spChg>
        <pc:picChg chg="add mod modCrop">
          <ac:chgData name="Athul Ramachandran" userId="2ac3ef903f56a24b" providerId="LiveId" clId="{56ABBB5D-7282-4DA0-ACD6-6CAD154FFAF7}" dt="2024-10-06T01:49:40.303" v="2606" actId="1036"/>
          <ac:picMkLst>
            <pc:docMk/>
            <pc:sldMk cId="970527842" sldId="317"/>
            <ac:picMk id="2" creationId="{F4890E39-E9C7-8FCA-3B2B-6FAA36B8C74D}"/>
          </ac:picMkLst>
        </pc:picChg>
        <pc:picChg chg="del">
          <ac:chgData name="Athul Ramachandran" userId="2ac3ef903f56a24b" providerId="LiveId" clId="{56ABBB5D-7282-4DA0-ACD6-6CAD154FFAF7}" dt="2024-10-06T01:48:59.128" v="2536" actId="478"/>
          <ac:picMkLst>
            <pc:docMk/>
            <pc:sldMk cId="970527842" sldId="317"/>
            <ac:picMk id="1026" creationId="{D7D52A35-3848-929D-655B-37EBA30DB4A1}"/>
          </ac:picMkLst>
        </pc:picChg>
      </pc:sldChg>
      <pc:sldChg chg="addSp delSp modSp new mod modShow">
        <pc:chgData name="Athul Ramachandran" userId="2ac3ef903f56a24b" providerId="LiveId" clId="{56ABBB5D-7282-4DA0-ACD6-6CAD154FFAF7}" dt="2024-10-05T20:38:16.993" v="2001" actId="729"/>
        <pc:sldMkLst>
          <pc:docMk/>
          <pc:sldMk cId="2698960494" sldId="318"/>
        </pc:sldMkLst>
        <pc:spChg chg="mod">
          <ac:chgData name="Athul Ramachandran" userId="2ac3ef903f56a24b" providerId="LiveId" clId="{56ABBB5D-7282-4DA0-ACD6-6CAD154FFAF7}" dt="2024-10-05T20:08:02.532" v="1842" actId="1038"/>
          <ac:spMkLst>
            <pc:docMk/>
            <pc:sldMk cId="2698960494" sldId="318"/>
            <ac:spMk id="2" creationId="{42366CC2-232E-3DAE-54CD-C985F1EE1D62}"/>
          </ac:spMkLst>
        </pc:spChg>
        <pc:spChg chg="del">
          <ac:chgData name="Athul Ramachandran" userId="2ac3ef903f56a24b" providerId="LiveId" clId="{56ABBB5D-7282-4DA0-ACD6-6CAD154FFAF7}" dt="2024-10-05T20:02:04.878" v="1756" actId="478"/>
          <ac:spMkLst>
            <pc:docMk/>
            <pc:sldMk cId="2698960494" sldId="318"/>
            <ac:spMk id="3" creationId="{962FA715-FE09-AFF7-0467-2701ABB8BF19}"/>
          </ac:spMkLst>
        </pc:spChg>
        <pc:spChg chg="add mod ord">
          <ac:chgData name="Athul Ramachandran" userId="2ac3ef903f56a24b" providerId="LiveId" clId="{56ABBB5D-7282-4DA0-ACD6-6CAD154FFAF7}" dt="2024-10-05T20:07:51.347" v="1822" actId="14100"/>
          <ac:spMkLst>
            <pc:docMk/>
            <pc:sldMk cId="2698960494" sldId="318"/>
            <ac:spMk id="4" creationId="{37BD843C-1409-8251-C6ED-6772473C0E2F}"/>
          </ac:spMkLst>
        </pc:spChg>
        <pc:picChg chg="add mod">
          <ac:chgData name="Athul Ramachandran" userId="2ac3ef903f56a24b" providerId="LiveId" clId="{56ABBB5D-7282-4DA0-ACD6-6CAD154FFAF7}" dt="2024-10-05T20:07:47.516" v="1821" actId="1038"/>
          <ac:picMkLst>
            <pc:docMk/>
            <pc:sldMk cId="2698960494" sldId="318"/>
            <ac:picMk id="1026" creationId="{498051BA-5058-74AF-9F58-71E55CAEB884}"/>
          </ac:picMkLst>
        </pc:picChg>
      </pc:sldChg>
      <pc:sldChg chg="addSp delSp modSp new mod">
        <pc:chgData name="Athul Ramachandran" userId="2ac3ef903f56a24b" providerId="LiveId" clId="{56ABBB5D-7282-4DA0-ACD6-6CAD154FFAF7}" dt="2024-10-06T01:52:23.135" v="2612" actId="1037"/>
        <pc:sldMkLst>
          <pc:docMk/>
          <pc:sldMk cId="751705146" sldId="319"/>
        </pc:sldMkLst>
        <pc:spChg chg="del">
          <ac:chgData name="Athul Ramachandran" userId="2ac3ef903f56a24b" providerId="LiveId" clId="{56ABBB5D-7282-4DA0-ACD6-6CAD154FFAF7}" dt="2024-10-05T20:31:39.337" v="1888" actId="478"/>
          <ac:spMkLst>
            <pc:docMk/>
            <pc:sldMk cId="751705146" sldId="319"/>
            <ac:spMk id="2" creationId="{13F2C5A9-0FDC-AAFB-E2C3-B8F3D09B6826}"/>
          </ac:spMkLst>
        </pc:spChg>
        <pc:spChg chg="del">
          <ac:chgData name="Athul Ramachandran" userId="2ac3ef903f56a24b" providerId="LiveId" clId="{56ABBB5D-7282-4DA0-ACD6-6CAD154FFAF7}" dt="2024-10-05T20:31:40.383" v="1889" actId="478"/>
          <ac:spMkLst>
            <pc:docMk/>
            <pc:sldMk cId="751705146" sldId="319"/>
            <ac:spMk id="3" creationId="{088022F6-10A7-F764-E2FF-9FE95CEEDC31}"/>
          </ac:spMkLst>
        </pc:spChg>
        <pc:spChg chg="add">
          <ac:chgData name="Athul Ramachandran" userId="2ac3ef903f56a24b" providerId="LiveId" clId="{56ABBB5D-7282-4DA0-ACD6-6CAD154FFAF7}" dt="2024-10-05T20:31:36.245" v="1887"/>
          <ac:spMkLst>
            <pc:docMk/>
            <pc:sldMk cId="751705146" sldId="319"/>
            <ac:spMk id="4" creationId="{6AEFC9B7-2135-8818-C217-1BD08846585E}"/>
          </ac:spMkLst>
        </pc:spChg>
        <pc:spChg chg="add mod">
          <ac:chgData name="Athul Ramachandran" userId="2ac3ef903f56a24b" providerId="LiveId" clId="{56ABBB5D-7282-4DA0-ACD6-6CAD154FFAF7}" dt="2024-10-05T20:31:46.370" v="1891" actId="14100"/>
          <ac:spMkLst>
            <pc:docMk/>
            <pc:sldMk cId="751705146" sldId="319"/>
            <ac:spMk id="5" creationId="{0B8B5419-A2E7-5084-2421-10709C46883C}"/>
          </ac:spMkLst>
        </pc:spChg>
        <pc:spChg chg="add del mod">
          <ac:chgData name="Athul Ramachandran" userId="2ac3ef903f56a24b" providerId="LiveId" clId="{56ABBB5D-7282-4DA0-ACD6-6CAD154FFAF7}" dt="2024-10-05T20:33:41.340" v="1939" actId="478"/>
          <ac:spMkLst>
            <pc:docMk/>
            <pc:sldMk cId="751705146" sldId="319"/>
            <ac:spMk id="7" creationId="{0DB5C8BF-EAC6-FD1E-A997-0EFE18A189F8}"/>
          </ac:spMkLst>
        </pc:spChg>
        <pc:spChg chg="add mod">
          <ac:chgData name="Athul Ramachandran" userId="2ac3ef903f56a24b" providerId="LiveId" clId="{56ABBB5D-7282-4DA0-ACD6-6CAD154FFAF7}" dt="2024-10-05T20:33:59.502" v="1941" actId="14100"/>
          <ac:spMkLst>
            <pc:docMk/>
            <pc:sldMk cId="751705146" sldId="319"/>
            <ac:spMk id="8" creationId="{E14DEF99-AF7E-F78F-5C3C-8CEE8012BBBB}"/>
          </ac:spMkLst>
        </pc:spChg>
        <pc:picChg chg="add">
          <ac:chgData name="Athul Ramachandran" userId="2ac3ef903f56a24b" providerId="LiveId" clId="{56ABBB5D-7282-4DA0-ACD6-6CAD154FFAF7}" dt="2024-10-05T20:31:36.245" v="1887"/>
          <ac:picMkLst>
            <pc:docMk/>
            <pc:sldMk cId="751705146" sldId="319"/>
            <ac:picMk id="2050" creationId="{CA685F9D-A1D8-D827-53A6-0C8705636039}"/>
          </ac:picMkLst>
        </pc:picChg>
        <pc:picChg chg="add mod">
          <ac:chgData name="Athul Ramachandran" userId="2ac3ef903f56a24b" providerId="LiveId" clId="{56ABBB5D-7282-4DA0-ACD6-6CAD154FFAF7}" dt="2024-10-06T01:52:23.135" v="2612" actId="1037"/>
          <ac:picMkLst>
            <pc:docMk/>
            <pc:sldMk cId="751705146" sldId="319"/>
            <ac:picMk id="2052" creationId="{BB350558-275A-3C7D-8EB7-1D9EDFB9A556}"/>
          </ac:picMkLst>
        </pc:picChg>
      </pc:sldChg>
      <pc:sldChg chg="addSp delSp modSp add mod">
        <pc:chgData name="Athul Ramachandran" userId="2ac3ef903f56a24b" providerId="LiveId" clId="{56ABBB5D-7282-4DA0-ACD6-6CAD154FFAF7}" dt="2024-10-05T20:37:11.647" v="1955"/>
        <pc:sldMkLst>
          <pc:docMk/>
          <pc:sldMk cId="1888829903" sldId="320"/>
        </pc:sldMkLst>
        <pc:spChg chg="add del mod">
          <ac:chgData name="Athul Ramachandran" userId="2ac3ef903f56a24b" providerId="LiveId" clId="{56ABBB5D-7282-4DA0-ACD6-6CAD154FFAF7}" dt="2024-10-05T20:37:11.320" v="1954" actId="478"/>
          <ac:spMkLst>
            <pc:docMk/>
            <pc:sldMk cId="1888829903" sldId="320"/>
            <ac:spMk id="3" creationId="{A0DD3D23-305F-F85F-CDF4-9E0C74150AF4}"/>
          </ac:spMkLst>
        </pc:spChg>
        <pc:spChg chg="add 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4" creationId="{2E59A853-7B30-F38D-4106-F654B2763113}"/>
          </ac:spMkLst>
        </pc:spChg>
        <pc:spChg chg="add 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5" creationId="{C39722DF-6BC8-9B1E-E349-9F4324047530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10" creationId="{95F9E7A5-F225-7E9B-E052-831AFF002DC9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12" creationId="{2C4A6ED2-3318-608F-CABB-1FED4C928100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18" creationId="{3840DBA0-73FB-A03B-450E-587F65CB8090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19" creationId="{9DFA804A-BE12-FCE2-EDFE-45C22F8F1F56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0" creationId="{23385BD1-8E43-E6FB-36D3-7631BD01B86A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1" creationId="{5D0873AB-41BD-B709-4DC9-A15089C57358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2" creationId="{AAE0CB0D-FE2D-0B9F-7E4F-024A2D102506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3" creationId="{9FDAE5A3-ACC3-4A48-B12F-EEB3EA9BF0E3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4" creationId="{E8F0E16D-A590-9E54-9084-1F366A747F6C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7" creationId="{5E90FE1F-D08E-DAE6-C212-EA50CFACAA32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" creationId="{002D278D-4917-6B2E-D91C-ADC3BE928A58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30" creationId="{F175D39F-65C0-100A-4970-41A243464995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31" creationId="{5738B92D-3DFB-5F0F-EE42-9446F7EB7117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32" creationId="{87C7A1E2-0FFF-D5C2-A9BD-C8FBACDB63AF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34" creationId="{537443E0-C250-DD0D-4306-8BFF11B53800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35" creationId="{740ABA10-3E0B-180D-5156-C1FB70F6B783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36" creationId="{925F64DD-D0BD-E170-E25B-1EA73B85A8C1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37" creationId="{2BF24FDB-5E02-524D-6DEB-6527DFF449D8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38" creationId="{87934054-4F8C-BFD7-8239-10D033B9239A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39" creationId="{4981B991-521E-67F2-AC70-959F76F50952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40" creationId="{48A9E870-ACD9-F252-3E1F-0F99842A36DA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41" creationId="{71C6DB74-FB8F-AD1C-6266-A6199A3E3A24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42" creationId="{50373C2A-43E8-9C24-268B-C5BC28F0642C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43" creationId="{797C4B05-39A5-1A27-F8C9-A5AD4DA500E5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44" creationId="{5A4ED6FB-C0F3-BE85-217B-3072960EEB92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45" creationId="{87E3CBD9-B3F3-FA39-D213-144E82D8230D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46" creationId="{0B559509-87BC-0499-5BBF-ADA4D6E1239E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47" creationId="{71E746C8-69DA-A5E1-4F69-CE12131D73E4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48" creationId="{661ACFAA-9417-E612-A0C2-A40D91AE1D1E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50" creationId="{BCABA13C-5733-6F1E-42CC-E78D00A9371E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51" creationId="{6B42C3B3-F286-9E96-8331-E0279FFEA292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52" creationId="{A9A9F1E7-A13A-9EC9-993F-C3FCC2192503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53" creationId="{D36C723A-B99C-6B0B-0DA4-089A489732C0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54" creationId="{84992061-A542-3E78-361F-3AC36578A442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55" creationId="{084DB6DA-23DC-A3B0-FCE6-5AE7105268A2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56" creationId="{154769B8-3DF9-D8FC-1C05-27B6D6440D52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57" creationId="{40A24E63-38B6-ED81-1414-C89CDE7A7A8E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58" creationId="{A223E73F-881C-3F0F-5E6C-EECDF9DDC3A2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59" creationId="{6FA2BBA6-894A-5314-BCCB-F4454B2F5D6F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60" creationId="{2FF7B1BA-FD95-8C15-A210-0F628662026D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61" creationId="{7FD4CD50-F398-CD59-023E-8587D0793195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63" creationId="{0F36D5D9-6DC9-6D08-DCC3-2D64CBF2FFBE}"/>
          </ac:spMkLst>
        </pc:spChg>
        <pc:spChg chg="add mod">
          <ac:chgData name="Athul Ramachandran" userId="2ac3ef903f56a24b" providerId="LiveId" clId="{56ABBB5D-7282-4DA0-ACD6-6CAD154FFAF7}" dt="2024-10-05T20:37:09.599" v="1953"/>
          <ac:spMkLst>
            <pc:docMk/>
            <pc:sldMk cId="1888829903" sldId="320"/>
            <ac:spMk id="736" creationId="{00000000-0000-0000-0000-000000000000}"/>
          </ac:spMkLst>
        </pc:spChg>
        <pc:spChg chg="add 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3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3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3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4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4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4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4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4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4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4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4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4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5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5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5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5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5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5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5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5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5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5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6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6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6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6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6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6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6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6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6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7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7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7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7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7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7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7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7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8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8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8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8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8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8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8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8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9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9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9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9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9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9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9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9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79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0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0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0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0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0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0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0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0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0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1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1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1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1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1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1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1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2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2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2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23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2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2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2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2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2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2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3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3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32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3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35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3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37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4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41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42" creationId="{00000000-0000-0000-0000-000000000000}"/>
          </ac:spMkLst>
        </pc:spChg>
        <pc:spChg chg="add 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45" creationId="{00000000-0000-0000-0000-000000000000}"/>
          </ac:spMkLst>
        </pc:spChg>
        <pc:spChg chg="add mod">
          <ac:chgData name="Athul Ramachandran" userId="2ac3ef903f56a24b" providerId="LiveId" clId="{56ABBB5D-7282-4DA0-ACD6-6CAD154FFAF7}" dt="2024-10-05T20:37:08.350" v="1952"/>
          <ac:spMkLst>
            <pc:docMk/>
            <pc:sldMk cId="1888829903" sldId="320"/>
            <ac:spMk id="846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44" creationId="{13D28817-AFBE-25F1-5DDD-49CF5B858659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45" creationId="{97E4862F-778A-E5EA-BB20-18E18FFD403F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46" creationId="{4C4E57D7-DBFC-3463-BDD0-63442E20A261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47" creationId="{19D20E77-C286-2049-1B62-3D63720D1B27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48" creationId="{5F913BDC-725B-4E9C-F49F-8E465E39C8DC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49" creationId="{57A21959-39E1-5754-0DD9-C988BBAA931A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50" creationId="{98B26628-6CE9-62C2-9732-4CFEBFC825B5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51" creationId="{04EA3408-4C2B-F4D1-3262-E350D239F549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52" creationId="{A6D15C99-FCE2-8D0A-9B39-570D36A81D47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53" creationId="{87E8B11E-5F13-8822-E381-340F086305DA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54" creationId="{742FC951-2DAA-D71D-BD79-D48E39A402EF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55" creationId="{EF437AE8-247B-AEF6-7816-C4B8BB53A09C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57" creationId="{E7C99BFE-0FB5-6205-0E01-FB647915C687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58" creationId="{3AF46E40-390A-485A-120D-B8A2BB67648B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59" creationId="{E5BD2F9C-F65C-F065-7E19-1A30F03DFE5F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60" creationId="{49ABA028-7358-5A13-8199-31B1C5F69B42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61" creationId="{1DC561CD-C884-8787-5D4B-ACF6F7CD1B5D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62" creationId="{4E353906-CA91-E213-70D4-A8182A2B8701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63" creationId="{0031B92D-DDC9-33C0-6CF7-2C888FA88D44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64" creationId="{8EE482D6-9DC9-5E36-1E97-0D117893EB50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65" creationId="{ABC18850-FCE2-B8B6-DB8B-D56ACF124329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66" creationId="{025E2378-A543-A31E-17C4-3DFFCE1D8283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67" creationId="{A009EB21-C07F-4E6D-BF08-65B6CAFAC6A5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68" creationId="{DE62EBC8-05E2-145B-3F4B-A42B8B433B4E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69" creationId="{19F22353-B67E-40CB-2331-A284123717B7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70" creationId="{F127F529-C15A-9BD2-6C84-C7754B021ECB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71" creationId="{6FEE06B7-C6C7-FA55-2C16-74F89B674981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72" creationId="{72FE6D60-B143-B58A-5345-6D2390C9DCDD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73" creationId="{96AE4964-B59D-1015-8453-6B9DB0662D70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74" creationId="{1D0F4446-43F9-F5FC-0D8C-4575593E36CA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75" creationId="{C0469829-6E4D-9CF8-BCCC-E9C805382426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76" creationId="{1BD3E842-78CE-BD13-8F35-1D0FA3756E26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77" creationId="{A8962260-2AF2-8E4C-A92F-B8DE484A93DC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78" creationId="{736825E4-7F1E-7179-4426-256150C69C68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79" creationId="{1D5E6BC0-396E-F182-7EBB-E852B5DBA2BE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80" creationId="{CDA4CC7F-D915-9C1E-9471-BE4F4B81EE8C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81" creationId="{95070613-9C1A-AB48-F005-27FA6CE7E871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82" creationId="{5298889F-305C-E9E2-3A9B-FF7C84C62587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83" creationId="{36F0BE6C-9853-CE5C-80A4-4230913CE3F4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84" creationId="{51B897F0-5DD8-4299-3F8C-127348A44C20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85" creationId="{1362024D-632A-A061-4424-6AB3E924B992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86" creationId="{47548331-D58F-56F2-B410-72642E538E5A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87" creationId="{9451A2C7-9DF9-5E91-217D-71FDD23E35FE}"/>
          </ac:spMkLst>
        </pc:spChg>
        <pc:spChg chg="del">
          <ac:chgData name="Athul Ramachandran" userId="2ac3ef903f56a24b" providerId="LiveId" clId="{56ABBB5D-7282-4DA0-ACD6-6CAD154FFAF7}" dt="2024-10-05T20:37:07.975" v="1951" actId="478"/>
          <ac:spMkLst>
            <pc:docMk/>
            <pc:sldMk cId="1888829903" sldId="320"/>
            <ac:spMk id="2988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90" creationId="{B7400EA1-48B2-5669-9A2B-933C5F0DDD9D}"/>
          </ac:spMkLst>
        </pc:spChg>
        <pc:spChg chg="del">
          <ac:chgData name="Athul Ramachandran" userId="2ac3ef903f56a24b" providerId="LiveId" clId="{56ABBB5D-7282-4DA0-ACD6-6CAD154FFAF7}" dt="2024-10-05T20:37:07.975" v="1951" actId="478"/>
          <ac:spMkLst>
            <pc:docMk/>
            <pc:sldMk cId="1888829903" sldId="320"/>
            <ac:spMk id="2991" creationId="{00000000-0000-0000-0000-000000000000}"/>
          </ac:spMkLst>
        </pc:spChg>
        <pc:spChg chg="del">
          <ac:chgData name="Athul Ramachandran" userId="2ac3ef903f56a24b" providerId="LiveId" clId="{56ABBB5D-7282-4DA0-ACD6-6CAD154FFAF7}" dt="2024-10-05T20:37:07.975" v="1951" actId="478"/>
          <ac:spMkLst>
            <pc:docMk/>
            <pc:sldMk cId="1888829903" sldId="320"/>
            <ac:spMk id="2992" creationId="{00000000-0000-0000-0000-000000000000}"/>
          </ac:spMkLst>
        </pc:spChg>
        <pc:spChg chg="del">
          <ac:chgData name="Athul Ramachandran" userId="2ac3ef903f56a24b" providerId="LiveId" clId="{56ABBB5D-7282-4DA0-ACD6-6CAD154FFAF7}" dt="2024-10-05T20:37:07.975" v="1951" actId="478"/>
          <ac:spMkLst>
            <pc:docMk/>
            <pc:sldMk cId="1888829903" sldId="320"/>
            <ac:spMk id="2994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95" creationId="{59C3BBBE-F9F1-681D-98D8-2BF7325F4494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96" creationId="{0D4D488B-3831-9F46-3609-95328C186E97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97" creationId="{C49F523A-ADCD-AAB1-1418-085DE26453AA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98" creationId="{5824C72A-68C7-2E1E-3713-6984835E5752}"/>
          </ac:spMkLst>
        </pc:spChg>
        <pc:spChg chg="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2999" creationId="{CFFB9CEA-7647-8B69-8CFB-9935AF48CFC9}"/>
          </ac:spMkLst>
        </pc:spChg>
        <pc:spChg chg="add 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3000" creationId="{CA26F9A0-F8D2-2AFD-E494-C7727C2A62B2}"/>
          </ac:spMkLst>
        </pc:spChg>
        <pc:spChg chg="add mod">
          <ac:chgData name="Athul Ramachandran" userId="2ac3ef903f56a24b" providerId="LiveId" clId="{56ABBB5D-7282-4DA0-ACD6-6CAD154FFAF7}" dt="2024-10-05T20:37:11.647" v="1955"/>
          <ac:spMkLst>
            <pc:docMk/>
            <pc:sldMk cId="1888829903" sldId="320"/>
            <ac:spMk id="3001" creationId="{12600440-C8C8-1AA9-F218-4A1E50B5531C}"/>
          </ac:spMkLst>
        </pc:spChg>
        <pc:grpChg chg="add 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6" creationId="{D87BF9EA-7A94-FDEC-8A94-AAF4DF5B4FA6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7" creationId="{22CCC03E-4D1A-049A-D3C0-9CD8F9CBF6B9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8" creationId="{05CBBA4C-1BED-2128-0C61-7B936E290254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9" creationId="{11A11934-E23B-C95B-3D7A-E7F6F7EBA704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11" creationId="{1148B2E7-777D-66F3-5F65-DDB5CCAAB2C3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14" creationId="{29BF6764-CF0B-D4F1-1A52-71209331B33F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15" creationId="{03F90C18-56B2-F1FB-9940-C7FE9A1FADCB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16" creationId="{3AB03736-6859-7F32-28F3-95893B6AD28A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17" creationId="{167DFB00-90CC-5214-9E31-011565B41FB2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25" creationId="{2BE9CE99-7AC6-69AB-7026-28C61A68650C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26" creationId="{81E8AD19-AB8D-B9F1-843E-FCDA38C626B2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28" creationId="{94CB5CA5-8ABA-0410-40ED-1185207CE8FF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33" creationId="{76FBF289-402A-5605-375C-4FF757791CF1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49" creationId="{CE69E2A4-2FCA-2888-548E-B92A1A34B629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62" creationId="{8D22A1AE-F4E2-C3F2-7AB0-BAC0902C7F49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749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761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773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779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781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786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796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800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810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814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818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833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838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839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843" creationId="{00000000-0000-0000-0000-000000000000}"/>
          </ac:grpSpMkLst>
        </pc:grpChg>
        <pc:grpChg chg="add mod">
          <ac:chgData name="Athul Ramachandran" userId="2ac3ef903f56a24b" providerId="LiveId" clId="{56ABBB5D-7282-4DA0-ACD6-6CAD154FFAF7}" dt="2024-10-05T20:37:08.350" v="1952"/>
          <ac:grpSpMkLst>
            <pc:docMk/>
            <pc:sldMk cId="1888829903" sldId="320"/>
            <ac:grpSpMk id="844" creationId="{00000000-0000-0000-0000-000000000000}"/>
          </ac:grpSpMkLst>
        </pc:grpChg>
        <pc:grpChg chg="mod">
          <ac:chgData name="Athul Ramachandran" userId="2ac3ef903f56a24b" providerId="LiveId" clId="{56ABBB5D-7282-4DA0-ACD6-6CAD154FFAF7}" dt="2024-10-05T20:37:11.647" v="1955"/>
          <ac:grpSpMkLst>
            <pc:docMk/>
            <pc:sldMk cId="1888829903" sldId="320"/>
            <ac:grpSpMk id="2956" creationId="{A4172163-BD89-8795-4314-CB02EAC84843}"/>
          </ac:grpSpMkLst>
        </pc:grpChg>
        <pc:picChg chg="del">
          <ac:chgData name="Athul Ramachandran" userId="2ac3ef903f56a24b" providerId="LiveId" clId="{56ABBB5D-7282-4DA0-ACD6-6CAD154FFAF7}" dt="2024-10-05T20:37:07.975" v="1951" actId="478"/>
          <ac:picMkLst>
            <pc:docMk/>
            <pc:sldMk cId="1888829903" sldId="320"/>
            <ac:picMk id="13" creationId="{AEB8D8C5-53CF-6148-EE7E-786E9ED0304F}"/>
          </ac:picMkLst>
        </pc:picChg>
        <pc:picChg chg="del">
          <ac:chgData name="Athul Ramachandran" userId="2ac3ef903f56a24b" providerId="LiveId" clId="{56ABBB5D-7282-4DA0-ACD6-6CAD154FFAF7}" dt="2024-10-05T20:37:07.975" v="1951" actId="478"/>
          <ac:picMkLst>
            <pc:docMk/>
            <pc:sldMk cId="1888829903" sldId="320"/>
            <ac:picMk id="2989" creationId="{00000000-0000-0000-0000-000000000000}"/>
          </ac:picMkLst>
        </pc:picChg>
        <pc:picChg chg="del">
          <ac:chgData name="Athul Ramachandran" userId="2ac3ef903f56a24b" providerId="LiveId" clId="{56ABBB5D-7282-4DA0-ACD6-6CAD154FFAF7}" dt="2024-10-05T20:37:07.975" v="1951" actId="478"/>
          <ac:picMkLst>
            <pc:docMk/>
            <pc:sldMk cId="1888829903" sldId="320"/>
            <ac:picMk id="2993" creationId="{00000000-0000-0000-0000-000000000000}"/>
          </ac:picMkLst>
        </pc:picChg>
      </pc:sldChg>
      <pc:sldChg chg="addSp delSp modSp add mod">
        <pc:chgData name="Athul Ramachandran" userId="2ac3ef903f56a24b" providerId="LiveId" clId="{56ABBB5D-7282-4DA0-ACD6-6CAD154FFAF7}" dt="2024-10-05T20:37:57.232" v="1996" actId="2711"/>
        <pc:sldMkLst>
          <pc:docMk/>
          <pc:sldMk cId="2237422795" sldId="321"/>
        </pc:sldMkLst>
        <pc:spChg chg="add del mod">
          <ac:chgData name="Athul Ramachandran" userId="2ac3ef903f56a24b" providerId="LiveId" clId="{56ABBB5D-7282-4DA0-ACD6-6CAD154FFAF7}" dt="2024-10-05T20:37:24.831" v="1959" actId="478"/>
          <ac:spMkLst>
            <pc:docMk/>
            <pc:sldMk cId="2237422795" sldId="321"/>
            <ac:spMk id="3" creationId="{D632D453-3641-A7AF-E69B-3B5C1239FCEE}"/>
          </ac:spMkLst>
        </pc:spChg>
        <pc:spChg chg="del">
          <ac:chgData name="Athul Ramachandran" userId="2ac3ef903f56a24b" providerId="LiveId" clId="{56ABBB5D-7282-4DA0-ACD6-6CAD154FFAF7}" dt="2024-10-05T20:37:22.823" v="1958" actId="478"/>
          <ac:spMkLst>
            <pc:docMk/>
            <pc:sldMk cId="2237422795" sldId="321"/>
            <ac:spMk id="4" creationId="{2E59A853-7B30-F38D-4106-F654B2763113}"/>
          </ac:spMkLst>
        </pc:spChg>
        <pc:spChg chg="del">
          <ac:chgData name="Athul Ramachandran" userId="2ac3ef903f56a24b" providerId="LiveId" clId="{56ABBB5D-7282-4DA0-ACD6-6CAD154FFAF7}" dt="2024-10-05T20:37:22.823" v="1958" actId="478"/>
          <ac:spMkLst>
            <pc:docMk/>
            <pc:sldMk cId="2237422795" sldId="321"/>
            <ac:spMk id="5" creationId="{C39722DF-6BC8-9B1E-E349-9F4324047530}"/>
          </ac:spMkLst>
        </pc:spChg>
        <pc:spChg chg="add mod">
          <ac:chgData name="Athul Ramachandran" userId="2ac3ef903f56a24b" providerId="LiveId" clId="{56ABBB5D-7282-4DA0-ACD6-6CAD154FFAF7}" dt="2024-10-05T20:37:52.718" v="1995" actId="1036"/>
          <ac:spMkLst>
            <pc:docMk/>
            <pc:sldMk cId="2237422795" sldId="321"/>
            <ac:spMk id="732" creationId="{00000000-0000-0000-0000-000000000000}"/>
          </ac:spMkLst>
        </pc:spChg>
        <pc:spChg chg="add mod">
          <ac:chgData name="Athul Ramachandran" userId="2ac3ef903f56a24b" providerId="LiveId" clId="{56ABBB5D-7282-4DA0-ACD6-6CAD154FFAF7}" dt="2024-10-05T20:37:57.232" v="1996" actId="2711"/>
          <ac:spMkLst>
            <pc:docMk/>
            <pc:sldMk cId="2237422795" sldId="321"/>
            <ac:spMk id="733" creationId="{00000000-0000-0000-0000-000000000000}"/>
          </ac:spMkLst>
        </pc:spChg>
        <pc:spChg chg="del">
          <ac:chgData name="Athul Ramachandran" userId="2ac3ef903f56a24b" providerId="LiveId" clId="{56ABBB5D-7282-4DA0-ACD6-6CAD154FFAF7}" dt="2024-10-05T20:37:19.926" v="1957" actId="478"/>
          <ac:spMkLst>
            <pc:docMk/>
            <pc:sldMk cId="2237422795" sldId="321"/>
            <ac:spMk id="3000" creationId="{CA26F9A0-F8D2-2AFD-E494-C7727C2A62B2}"/>
          </ac:spMkLst>
        </pc:spChg>
        <pc:spChg chg="del">
          <ac:chgData name="Athul Ramachandran" userId="2ac3ef903f56a24b" providerId="LiveId" clId="{56ABBB5D-7282-4DA0-ACD6-6CAD154FFAF7}" dt="2024-10-05T20:37:22.823" v="1958" actId="478"/>
          <ac:spMkLst>
            <pc:docMk/>
            <pc:sldMk cId="2237422795" sldId="321"/>
            <ac:spMk id="3001" creationId="{12600440-C8C8-1AA9-F218-4A1E50B5531C}"/>
          </ac:spMkLst>
        </pc:spChg>
        <pc:grpChg chg="del">
          <ac:chgData name="Athul Ramachandran" userId="2ac3ef903f56a24b" providerId="LiveId" clId="{56ABBB5D-7282-4DA0-ACD6-6CAD154FFAF7}" dt="2024-10-05T20:37:19.926" v="1957" actId="478"/>
          <ac:grpSpMkLst>
            <pc:docMk/>
            <pc:sldMk cId="2237422795" sldId="321"/>
            <ac:grpSpMk id="6" creationId="{D87BF9EA-7A94-FDEC-8A94-AAF4DF5B4FA6}"/>
          </ac:grpSpMkLst>
        </pc:grpChg>
        <pc:picChg chg="add mod">
          <ac:chgData name="Athul Ramachandran" userId="2ac3ef903f56a24b" providerId="LiveId" clId="{56ABBB5D-7282-4DA0-ACD6-6CAD154FFAF7}" dt="2024-10-05T20:37:43.896" v="1969" actId="1035"/>
          <ac:picMkLst>
            <pc:docMk/>
            <pc:sldMk cId="2237422795" sldId="321"/>
            <ac:picMk id="734" creationId="{00000000-0000-0000-0000-000000000000}"/>
          </ac:picMkLst>
        </pc:picChg>
      </pc:sldChg>
      <pc:sldChg chg="add del">
        <pc:chgData name="Athul Ramachandran" userId="2ac3ef903f56a24b" providerId="LiveId" clId="{56ABBB5D-7282-4DA0-ACD6-6CAD154FFAF7}" dt="2024-10-05T22:25:52.410" v="2206" actId="47"/>
        <pc:sldMkLst>
          <pc:docMk/>
          <pc:sldMk cId="2232335848" sldId="322"/>
        </pc:sldMkLst>
      </pc:sldChg>
      <pc:sldChg chg="add mod modShow">
        <pc:chgData name="Athul Ramachandran" userId="2ac3ef903f56a24b" providerId="LiveId" clId="{56ABBB5D-7282-4DA0-ACD6-6CAD154FFAF7}" dt="2024-10-06T02:13:19.235" v="2731" actId="729"/>
        <pc:sldMkLst>
          <pc:docMk/>
          <pc:sldMk cId="3569451806" sldId="322"/>
        </pc:sldMkLst>
      </pc:sldChg>
      <pc:sldChg chg="add mod modShow">
        <pc:chgData name="Athul Ramachandran" userId="2ac3ef903f56a24b" providerId="LiveId" clId="{56ABBB5D-7282-4DA0-ACD6-6CAD154FFAF7}" dt="2024-10-06T02:13:19.235" v="2731" actId="729"/>
        <pc:sldMkLst>
          <pc:docMk/>
          <pc:sldMk cId="151398803" sldId="323"/>
        </pc:sldMkLst>
      </pc:sldChg>
      <pc:sldChg chg="modSp add mod">
        <pc:chgData name="Athul Ramachandran" userId="2ac3ef903f56a24b" providerId="LiveId" clId="{56ABBB5D-7282-4DA0-ACD6-6CAD154FFAF7}" dt="2024-10-07T02:17:36.893" v="2803" actId="113"/>
        <pc:sldMkLst>
          <pc:docMk/>
          <pc:sldMk cId="3466000785" sldId="324"/>
        </pc:sldMkLst>
        <pc:spChg chg="mod">
          <ac:chgData name="Athul Ramachandran" userId="2ac3ef903f56a24b" providerId="LiveId" clId="{56ABBB5D-7282-4DA0-ACD6-6CAD154FFAF7}" dt="2024-10-07T02:17:36.893" v="2803" actId="113"/>
          <ac:spMkLst>
            <pc:docMk/>
            <pc:sldMk cId="3466000785" sldId="324"/>
            <ac:spMk id="8" creationId="{0B823CB7-50E0-A8C4-8A46-29ED9607E9BF}"/>
          </ac:spMkLst>
        </pc:spChg>
      </pc:sldChg>
      <pc:sldChg chg="modSp add mod">
        <pc:chgData name="Athul Ramachandran" userId="2ac3ef903f56a24b" providerId="LiveId" clId="{56ABBB5D-7282-4DA0-ACD6-6CAD154FFAF7}" dt="2024-10-07T02:17:10.907" v="2798" actId="113"/>
        <pc:sldMkLst>
          <pc:docMk/>
          <pc:sldMk cId="1109264667" sldId="325"/>
        </pc:sldMkLst>
        <pc:spChg chg="mod">
          <ac:chgData name="Athul Ramachandran" userId="2ac3ef903f56a24b" providerId="LiveId" clId="{56ABBB5D-7282-4DA0-ACD6-6CAD154FFAF7}" dt="2024-10-07T02:17:10.907" v="2798" actId="113"/>
          <ac:spMkLst>
            <pc:docMk/>
            <pc:sldMk cId="1109264667" sldId="325"/>
            <ac:spMk id="6" creationId="{056CB1DA-F0CB-D2EE-27FF-356956A87D0B}"/>
          </ac:spMkLst>
        </pc:spChg>
      </pc:sldChg>
      <pc:sldChg chg="modSp add mod">
        <pc:chgData name="Athul Ramachandran" userId="2ac3ef903f56a24b" providerId="LiveId" clId="{56ABBB5D-7282-4DA0-ACD6-6CAD154FFAF7}" dt="2024-10-07T02:17:21.313" v="2801" actId="113"/>
        <pc:sldMkLst>
          <pc:docMk/>
          <pc:sldMk cId="1574898025" sldId="326"/>
        </pc:sldMkLst>
        <pc:spChg chg="mod">
          <ac:chgData name="Athul Ramachandran" userId="2ac3ef903f56a24b" providerId="LiveId" clId="{56ABBB5D-7282-4DA0-ACD6-6CAD154FFAF7}" dt="2024-10-07T02:17:21.313" v="2801" actId="113"/>
          <ac:spMkLst>
            <pc:docMk/>
            <pc:sldMk cId="1574898025" sldId="326"/>
            <ac:spMk id="5" creationId="{2BD45015-9285-9B3E-611E-1C71C7BF5112}"/>
          </ac:spMkLst>
        </pc:spChg>
      </pc:sldChg>
      <pc:sldChg chg="addSp delSp modSp add mod">
        <pc:chgData name="Athul Ramachandran" userId="2ac3ef903f56a24b" providerId="LiveId" clId="{56ABBB5D-7282-4DA0-ACD6-6CAD154FFAF7}" dt="2024-10-06T21:25:29.480" v="2795" actId="20577"/>
        <pc:sldMkLst>
          <pc:docMk/>
          <pc:sldMk cId="2545896910" sldId="327"/>
        </pc:sldMkLst>
        <pc:spChg chg="add del mod">
          <ac:chgData name="Athul Ramachandran" userId="2ac3ef903f56a24b" providerId="LiveId" clId="{56ABBB5D-7282-4DA0-ACD6-6CAD154FFAF7}" dt="2024-10-06T03:07:32.757" v="2752" actId="478"/>
          <ac:spMkLst>
            <pc:docMk/>
            <pc:sldMk cId="2545896910" sldId="327"/>
            <ac:spMk id="3" creationId="{99717FEB-D16B-D26F-2830-0A88D8BCD85D}"/>
          </ac:spMkLst>
        </pc:spChg>
        <pc:spChg chg="mod">
          <ac:chgData name="Athul Ramachandran" userId="2ac3ef903f56a24b" providerId="LiveId" clId="{56ABBB5D-7282-4DA0-ACD6-6CAD154FFAF7}" dt="2024-10-06T03:08:47.589" v="2777" actId="1035"/>
          <ac:spMkLst>
            <pc:docMk/>
            <pc:sldMk cId="2545896910" sldId="327"/>
            <ac:spMk id="2148" creationId="{00000000-0000-0000-0000-000000000000}"/>
          </ac:spMkLst>
        </pc:spChg>
        <pc:spChg chg="add del mod">
          <ac:chgData name="Athul Ramachandran" userId="2ac3ef903f56a24b" providerId="LiveId" clId="{56ABBB5D-7282-4DA0-ACD6-6CAD154FFAF7}" dt="2024-10-06T03:09:02.533" v="2788" actId="20577"/>
          <ac:spMkLst>
            <pc:docMk/>
            <pc:sldMk cId="2545896910" sldId="327"/>
            <ac:spMk id="2149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6T03:08:47.589" v="2777" actId="1035"/>
          <ac:spMkLst>
            <pc:docMk/>
            <pc:sldMk cId="2545896910" sldId="327"/>
            <ac:spMk id="2150" creationId="{00000000-0000-0000-0000-000000000000}"/>
          </ac:spMkLst>
        </pc:spChg>
        <pc:spChg chg="mod">
          <ac:chgData name="Athul Ramachandran" userId="2ac3ef903f56a24b" providerId="LiveId" clId="{56ABBB5D-7282-4DA0-ACD6-6CAD154FFAF7}" dt="2024-10-06T21:25:29.480" v="2795" actId="20577"/>
          <ac:spMkLst>
            <pc:docMk/>
            <pc:sldMk cId="2545896910" sldId="327"/>
            <ac:spMk id="2151" creationId="{00000000-0000-0000-0000-000000000000}"/>
          </ac:spMkLst>
        </pc:spChg>
        <pc:picChg chg="mod">
          <ac:chgData name="Athul Ramachandran" userId="2ac3ef903f56a24b" providerId="LiveId" clId="{56ABBB5D-7282-4DA0-ACD6-6CAD154FFAF7}" dt="2024-10-06T03:08:00.521" v="2756"/>
          <ac:picMkLst>
            <pc:docMk/>
            <pc:sldMk cId="2545896910" sldId="327"/>
            <ac:picMk id="2" creationId="{6E6A59DC-3DF0-F75E-2E5E-36597D443509}"/>
          </ac:picMkLst>
        </pc:picChg>
        <pc:picChg chg="add del mod">
          <ac:chgData name="Athul Ramachandran" userId="2ac3ef903f56a24b" providerId="LiveId" clId="{56ABBB5D-7282-4DA0-ACD6-6CAD154FFAF7}" dt="2024-10-06T03:07:30.968" v="2751" actId="478"/>
          <ac:picMkLst>
            <pc:docMk/>
            <pc:sldMk cId="2545896910" sldId="327"/>
            <ac:picMk id="2157" creationId="{00000000-0000-0000-0000-000000000000}"/>
          </ac:picMkLst>
        </pc:picChg>
      </pc:sldChg>
      <pc:sldMasterChg chg="delSldLayout">
        <pc:chgData name="Athul Ramachandran" userId="2ac3ef903f56a24b" providerId="LiveId" clId="{56ABBB5D-7282-4DA0-ACD6-6CAD154FFAF7}" dt="2024-10-05T20:38:02.098" v="1998" actId="47"/>
        <pc:sldMasterMkLst>
          <pc:docMk/>
          <pc:sldMasterMk cId="0" sldId="2147483648"/>
        </pc:sldMasterMkLst>
        <pc:sldLayoutChg chg="del">
          <pc:chgData name="Athul Ramachandran" userId="2ac3ef903f56a24b" providerId="LiveId" clId="{56ABBB5D-7282-4DA0-ACD6-6CAD154FFAF7}" dt="2024-10-05T19:04:10.093" v="1228" actId="2696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Athul Ramachandran" userId="2ac3ef903f56a24b" providerId="LiveId" clId="{56ABBB5D-7282-4DA0-ACD6-6CAD154FFAF7}" dt="2024-10-05T20:38:02.098" v="1998" actId="47"/>
          <pc:sldLayoutMkLst>
            <pc:docMk/>
            <pc:sldMasterMk cId="0" sldId="2147483648"/>
            <pc:sldLayoutMk cId="1063264744" sldId="214748367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thul\OneDrive\Desktop\New%20folder\demograph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thul\OneDrive\Desktop\New%20folder\demography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demography!$I$10</c:f>
              <c:strCache>
                <c:ptCount val="1"/>
                <c:pt idx="0">
                  <c:v>African_American</c:v>
                </c:pt>
              </c:strCache>
            </c:strRef>
          </c:tx>
          <c:spPr>
            <a:solidFill>
              <a:schemeClr val="accent1"/>
            </a:solidFill>
            <a:ln w="0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demography!$H$11:$H$15</c:f>
              <c:strCache>
                <c:ptCount val="5"/>
                <c:pt idx="0">
                  <c:v>_2020</c:v>
                </c:pt>
                <c:pt idx="1">
                  <c:v>_2021</c:v>
                </c:pt>
                <c:pt idx="2">
                  <c:v>_2022</c:v>
                </c:pt>
                <c:pt idx="3">
                  <c:v>_2023</c:v>
                </c:pt>
                <c:pt idx="4">
                  <c:v>_2024</c:v>
                </c:pt>
              </c:strCache>
            </c:strRef>
          </c:cat>
          <c:val>
            <c:numRef>
              <c:f>demography!$I$11:$I$15</c:f>
              <c:numCache>
                <c:formatCode>0%</c:formatCode>
                <c:ptCount val="5"/>
                <c:pt idx="0">
                  <c:v>0.05</c:v>
                </c:pt>
                <c:pt idx="1">
                  <c:v>0.09</c:v>
                </c:pt>
                <c:pt idx="2">
                  <c:v>0.11</c:v>
                </c:pt>
                <c:pt idx="3">
                  <c:v>0.02</c:v>
                </c:pt>
                <c:pt idx="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C5-4DDC-A962-0A53DB24FE06}"/>
            </c:ext>
          </c:extLst>
        </c:ser>
        <c:ser>
          <c:idx val="1"/>
          <c:order val="1"/>
          <c:tx>
            <c:strRef>
              <c:f>demography!$J$10</c:f>
              <c:strCache>
                <c:ptCount val="1"/>
                <c:pt idx="0">
                  <c:v>White</c:v>
                </c:pt>
              </c:strCache>
            </c:strRef>
          </c:tx>
          <c:spPr>
            <a:solidFill>
              <a:schemeClr val="accent2"/>
            </a:solidFill>
            <a:ln w="3175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demography!$H$11:$H$15</c:f>
              <c:strCache>
                <c:ptCount val="5"/>
                <c:pt idx="0">
                  <c:v>_2020</c:v>
                </c:pt>
                <c:pt idx="1">
                  <c:v>_2021</c:v>
                </c:pt>
                <c:pt idx="2">
                  <c:v>_2022</c:v>
                </c:pt>
                <c:pt idx="3">
                  <c:v>_2023</c:v>
                </c:pt>
                <c:pt idx="4">
                  <c:v>_2024</c:v>
                </c:pt>
              </c:strCache>
            </c:strRef>
          </c:cat>
          <c:val>
            <c:numRef>
              <c:f>demography!$J$11:$J$15</c:f>
              <c:numCache>
                <c:formatCode>0%</c:formatCode>
                <c:ptCount val="5"/>
                <c:pt idx="0">
                  <c:v>0.03</c:v>
                </c:pt>
                <c:pt idx="1">
                  <c:v>0.06</c:v>
                </c:pt>
                <c:pt idx="2">
                  <c:v>0.08</c:v>
                </c:pt>
                <c:pt idx="3">
                  <c:v>0.02</c:v>
                </c:pt>
                <c:pt idx="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C5-4DDC-A962-0A53DB24FE06}"/>
            </c:ext>
          </c:extLst>
        </c:ser>
        <c:ser>
          <c:idx val="2"/>
          <c:order val="2"/>
          <c:tx>
            <c:strRef>
              <c:f>demography!$K$10</c:f>
              <c:strCache>
                <c:ptCount val="1"/>
                <c:pt idx="0">
                  <c:v>Hispanic</c:v>
                </c:pt>
              </c:strCache>
            </c:strRef>
          </c:tx>
          <c:spPr>
            <a:solidFill>
              <a:schemeClr val="accent3"/>
            </a:solidFill>
            <a:ln w="3175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demography!$H$11:$H$15</c:f>
              <c:strCache>
                <c:ptCount val="5"/>
                <c:pt idx="0">
                  <c:v>_2020</c:v>
                </c:pt>
                <c:pt idx="1">
                  <c:v>_2021</c:v>
                </c:pt>
                <c:pt idx="2">
                  <c:v>_2022</c:v>
                </c:pt>
                <c:pt idx="3">
                  <c:v>_2023</c:v>
                </c:pt>
                <c:pt idx="4">
                  <c:v>_2024</c:v>
                </c:pt>
              </c:strCache>
            </c:strRef>
          </c:cat>
          <c:val>
            <c:numRef>
              <c:f>demography!$K$11:$K$15</c:f>
              <c:numCache>
                <c:formatCode>0%</c:formatCode>
                <c:ptCount val="5"/>
                <c:pt idx="0">
                  <c:v>0.08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0.02</c:v>
                </c:pt>
                <c:pt idx="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C5-4DDC-A962-0A53DB24FE06}"/>
            </c:ext>
          </c:extLst>
        </c:ser>
        <c:ser>
          <c:idx val="3"/>
          <c:order val="3"/>
          <c:tx>
            <c:strRef>
              <c:f>demography!$L$10</c:f>
              <c:strCache>
                <c:ptCount val="1"/>
                <c:pt idx="0">
                  <c:v>Asian</c:v>
                </c:pt>
              </c:strCache>
            </c:strRef>
          </c:tx>
          <c:spPr>
            <a:solidFill>
              <a:srgbClr val="F3877D"/>
            </a:solidFill>
            <a:ln w="3175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demography!$H$11:$H$15</c:f>
              <c:strCache>
                <c:ptCount val="5"/>
                <c:pt idx="0">
                  <c:v>_2020</c:v>
                </c:pt>
                <c:pt idx="1">
                  <c:v>_2021</c:v>
                </c:pt>
                <c:pt idx="2">
                  <c:v>_2022</c:v>
                </c:pt>
                <c:pt idx="3">
                  <c:v>_2023</c:v>
                </c:pt>
                <c:pt idx="4">
                  <c:v>_2024</c:v>
                </c:pt>
              </c:strCache>
            </c:strRef>
          </c:cat>
          <c:val>
            <c:numRef>
              <c:f>demography!$L$11:$L$15</c:f>
              <c:numCache>
                <c:formatCode>0%</c:formatCode>
                <c:ptCount val="5"/>
                <c:pt idx="0">
                  <c:v>0.01</c:v>
                </c:pt>
                <c:pt idx="1">
                  <c:v>0.03</c:v>
                </c:pt>
                <c:pt idx="2">
                  <c:v>0.09</c:v>
                </c:pt>
                <c:pt idx="3">
                  <c:v>0.01</c:v>
                </c:pt>
                <c:pt idx="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DC5-4DDC-A962-0A53DB24FE06}"/>
            </c:ext>
          </c:extLst>
        </c:ser>
        <c:ser>
          <c:idx val="4"/>
          <c:order val="4"/>
          <c:tx>
            <c:strRef>
              <c:f>demography!$M$10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demography!$H$11:$H$15</c:f>
              <c:strCache>
                <c:ptCount val="5"/>
                <c:pt idx="0">
                  <c:v>_2020</c:v>
                </c:pt>
                <c:pt idx="1">
                  <c:v>_2021</c:v>
                </c:pt>
                <c:pt idx="2">
                  <c:v>_2022</c:v>
                </c:pt>
                <c:pt idx="3">
                  <c:v>_2023</c:v>
                </c:pt>
                <c:pt idx="4">
                  <c:v>_2024</c:v>
                </c:pt>
              </c:strCache>
            </c:strRef>
          </c:cat>
          <c:val>
            <c:numRef>
              <c:f>demography!$M$11:$M$15</c:f>
              <c:numCache>
                <c:formatCode>0%</c:formatCode>
                <c:ptCount val="5"/>
                <c:pt idx="0">
                  <c:v>0.01</c:v>
                </c:pt>
                <c:pt idx="1">
                  <c:v>0.02</c:v>
                </c:pt>
                <c:pt idx="2">
                  <c:v>0.05</c:v>
                </c:pt>
                <c:pt idx="3">
                  <c:v>0.01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C5-4DDC-A962-0A53DB24FE0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18126432"/>
        <c:axId val="1518126912"/>
      </c:barChart>
      <c:catAx>
        <c:axId val="151812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8126912"/>
        <c:crosses val="autoZero"/>
        <c:auto val="1"/>
        <c:lblAlgn val="ctr"/>
        <c:lblOffset val="100"/>
        <c:noMultiLvlLbl val="0"/>
      </c:catAx>
      <c:valAx>
        <c:axId val="151812691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8126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0548526831511955"/>
          <c:y val="0.28406191703127437"/>
          <c:w val="0.39279913544967215"/>
          <c:h val="0.70691859237473142"/>
        </c:manualLayout>
      </c:layout>
      <c:pieChart>
        <c:varyColors val="1"/>
        <c:ser>
          <c:idx val="0"/>
          <c:order val="0"/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C1-472D-84BD-47E01DE969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C1-472D-84BD-47E01DE969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C1-472D-84BD-47E01DE969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1C1-472D-84BD-47E01DE969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1C1-472D-84BD-47E01DE969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demography!$B$18:$F$18</c:f>
              <c:strCache>
                <c:ptCount val="5"/>
                <c:pt idx="0">
                  <c:v>African_American</c:v>
                </c:pt>
                <c:pt idx="1">
                  <c:v>White</c:v>
                </c:pt>
                <c:pt idx="2">
                  <c:v>Hispanic</c:v>
                </c:pt>
                <c:pt idx="3">
                  <c:v>Asian</c:v>
                </c:pt>
                <c:pt idx="4">
                  <c:v>others</c:v>
                </c:pt>
              </c:strCache>
            </c:strRef>
          </c:cat>
          <c:val>
            <c:numRef>
              <c:f>demography!$B$20:$F$20</c:f>
              <c:numCache>
                <c:formatCode>0%</c:formatCode>
                <c:ptCount val="5"/>
                <c:pt idx="0">
                  <c:v>0.27506266917886274</c:v>
                </c:pt>
                <c:pt idx="1">
                  <c:v>0.46177021099437887</c:v>
                </c:pt>
                <c:pt idx="2">
                  <c:v>9.8972087416854079E-2</c:v>
                </c:pt>
                <c:pt idx="3">
                  <c:v>6.0745788434188014E-2</c:v>
                </c:pt>
                <c:pt idx="4">
                  <c:v>0.10344924397571627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1C1-472D-84BD-47E01DE969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0874cedf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g30874cedf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8" name="Google Shape;24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486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6">
          <a:extLst>
            <a:ext uri="{FF2B5EF4-FFF2-40B4-BE49-F238E27FC236}">
              <a16:creationId xmlns:a16="http://schemas.microsoft.com/office/drawing/2014/main" id="{EB4F9DBE-9E03-B0B6-86FF-B91763DF7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g3087a6787ac_0_13:notes">
            <a:extLst>
              <a:ext uri="{FF2B5EF4-FFF2-40B4-BE49-F238E27FC236}">
                <a16:creationId xmlns:a16="http://schemas.microsoft.com/office/drawing/2014/main" id="{9DFA7677-B5D9-806E-A182-9DB7D7F76C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8" name="Google Shape;2878;g3087a6787ac_0_13:notes">
            <a:extLst>
              <a:ext uri="{FF2B5EF4-FFF2-40B4-BE49-F238E27FC236}">
                <a16:creationId xmlns:a16="http://schemas.microsoft.com/office/drawing/2014/main" id="{1A1CF5D7-F885-28D5-26A0-D014B306F3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129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2" name="Google Shape;257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184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5" name="Google Shape;21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555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5" name="Google Shape;21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55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2" name="Google Shape;257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62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6">
          <a:extLst>
            <a:ext uri="{FF2B5EF4-FFF2-40B4-BE49-F238E27FC236}">
              <a16:creationId xmlns:a16="http://schemas.microsoft.com/office/drawing/2014/main" id="{CD9AD6BD-D9F6-837E-2E56-7F863C45F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g3087a6787ac_0_13:notes">
            <a:extLst>
              <a:ext uri="{FF2B5EF4-FFF2-40B4-BE49-F238E27FC236}">
                <a16:creationId xmlns:a16="http://schemas.microsoft.com/office/drawing/2014/main" id="{BD670BC6-071D-681C-9C1E-FD122B259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8" name="Google Shape;2878;g3087a6787ac_0_13:notes">
            <a:extLst>
              <a:ext uri="{FF2B5EF4-FFF2-40B4-BE49-F238E27FC236}">
                <a16:creationId xmlns:a16="http://schemas.microsoft.com/office/drawing/2014/main" id="{C9FB2FE5-D50C-5212-1C38-887EFC1AEF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272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3087a6787a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g3087a6787a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3087a6787a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6" name="Google Shape;2986;g3087a6787a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3087a6787a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6" name="Google Shape;2986;g3087a6787a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20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8" name="Google Shape;1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3087a6787a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6" name="Google Shape;2986;g3087a6787a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8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2" name="Google Shape;3512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286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2" name="Google Shape;14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6" name="Google Shape;17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1" name="Google Shape;19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1" name="Google Shape;2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5" name="Google Shape;2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326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0" name="Google Shape;234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93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" name="Google Shape;10;p68"/>
          <p:cNvGrpSpPr/>
          <p:nvPr/>
        </p:nvGrpSpPr>
        <p:grpSpPr>
          <a:xfrm>
            <a:off x="1625" y="3300"/>
            <a:ext cx="9142375" cy="5143500"/>
            <a:chOff x="1625" y="3300"/>
            <a:chExt cx="9142375" cy="5143500"/>
          </a:xfrm>
        </p:grpSpPr>
        <p:sp>
          <p:nvSpPr>
            <p:cNvPr id="11" name="Google Shape;11;p68"/>
            <p:cNvSpPr/>
            <p:nvPr/>
          </p:nvSpPr>
          <p:spPr>
            <a:xfrm>
              <a:off x="1625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2" name="Google Shape;12;p68"/>
            <p:cNvSpPr/>
            <p:nvPr/>
          </p:nvSpPr>
          <p:spPr>
            <a:xfrm>
              <a:off x="8986800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6"/>
          <p:cNvSpPr/>
          <p:nvPr/>
        </p:nvSpPr>
        <p:spPr>
          <a:xfrm>
            <a:off x="1625" y="3300"/>
            <a:ext cx="157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97"/>
          <p:cNvGrpSpPr/>
          <p:nvPr/>
        </p:nvGrpSpPr>
        <p:grpSpPr>
          <a:xfrm>
            <a:off x="-125" y="0"/>
            <a:ext cx="9152100" cy="5143500"/>
            <a:chOff x="-125" y="0"/>
            <a:chExt cx="9152100" cy="5143500"/>
          </a:xfrm>
        </p:grpSpPr>
        <p:sp>
          <p:nvSpPr>
            <p:cNvPr id="635" name="Google Shape;635;p97"/>
            <p:cNvSpPr/>
            <p:nvPr/>
          </p:nvSpPr>
          <p:spPr>
            <a:xfrm rot="5400000">
              <a:off x="4497325" y="-4497450"/>
              <a:ext cx="157200" cy="915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36" name="Google Shape;636;p97"/>
            <p:cNvSpPr/>
            <p:nvPr/>
          </p:nvSpPr>
          <p:spPr>
            <a:xfrm rot="5400000">
              <a:off x="4497325" y="488850"/>
              <a:ext cx="157200" cy="915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831911" y="3930500"/>
            <a:ext cx="25056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1808113" y="3930500"/>
            <a:ext cx="25056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4831906" y="3444275"/>
            <a:ext cx="2505600" cy="4479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808125" y="3444275"/>
            <a:ext cx="2505600" cy="4479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9pPr>
          </a:lstStyle>
          <a:p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625" y="3300"/>
            <a:ext cx="9142375" cy="5143500"/>
            <a:chOff x="1625" y="3300"/>
            <a:chExt cx="9142375" cy="5143500"/>
          </a:xfrm>
        </p:grpSpPr>
        <p:sp>
          <p:nvSpPr>
            <p:cNvPr id="34" name="Google Shape;34;p5"/>
            <p:cNvSpPr/>
            <p:nvPr/>
          </p:nvSpPr>
          <p:spPr>
            <a:xfrm>
              <a:off x="1625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8986800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339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5"/>
          <p:cNvSpPr txBox="1">
            <a:spLocks noGrp="1"/>
          </p:cNvSpPr>
          <p:nvPr>
            <p:ph type="subTitle" idx="1"/>
          </p:nvPr>
        </p:nvSpPr>
        <p:spPr>
          <a:xfrm>
            <a:off x="720000" y="2029477"/>
            <a:ext cx="2679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5"/>
          <p:cNvSpPr txBox="1">
            <a:spLocks noGrp="1"/>
          </p:cNvSpPr>
          <p:nvPr>
            <p:ph type="subTitle" idx="2"/>
          </p:nvPr>
        </p:nvSpPr>
        <p:spPr>
          <a:xfrm>
            <a:off x="1457354" y="1358075"/>
            <a:ext cx="1941600" cy="66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9pPr>
          </a:lstStyle>
          <a:p>
            <a:endParaRPr/>
          </a:p>
        </p:txBody>
      </p:sp>
      <p:grpSp>
        <p:nvGrpSpPr>
          <p:cNvPr id="133" name="Google Shape;133;p75"/>
          <p:cNvGrpSpPr/>
          <p:nvPr/>
        </p:nvGrpSpPr>
        <p:grpSpPr>
          <a:xfrm>
            <a:off x="1625" y="3300"/>
            <a:ext cx="9142375" cy="5143500"/>
            <a:chOff x="1625" y="3300"/>
            <a:chExt cx="9142375" cy="5143500"/>
          </a:xfrm>
        </p:grpSpPr>
        <p:sp>
          <p:nvSpPr>
            <p:cNvPr id="134" name="Google Shape;134;p75"/>
            <p:cNvSpPr/>
            <p:nvPr/>
          </p:nvSpPr>
          <p:spPr>
            <a:xfrm>
              <a:off x="1625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35" name="Google Shape;135;p75"/>
            <p:cNvSpPr/>
            <p:nvPr/>
          </p:nvSpPr>
          <p:spPr>
            <a:xfrm>
              <a:off x="8986800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136" name="Google Shape;136;p75"/>
          <p:cNvSpPr txBox="1">
            <a:spLocks noGrp="1"/>
          </p:cNvSpPr>
          <p:nvPr>
            <p:ph type="subTitle" idx="3"/>
          </p:nvPr>
        </p:nvSpPr>
        <p:spPr>
          <a:xfrm>
            <a:off x="5745000" y="1358075"/>
            <a:ext cx="1941600" cy="66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9pPr>
          </a:lstStyle>
          <a:p>
            <a:endParaRPr/>
          </a:p>
        </p:txBody>
      </p:sp>
      <p:sp>
        <p:nvSpPr>
          <p:cNvPr id="137" name="Google Shape;137;p75"/>
          <p:cNvSpPr txBox="1">
            <a:spLocks noGrp="1"/>
          </p:cNvSpPr>
          <p:nvPr>
            <p:ph type="subTitle" idx="4"/>
          </p:nvPr>
        </p:nvSpPr>
        <p:spPr>
          <a:xfrm>
            <a:off x="5745000" y="3151203"/>
            <a:ext cx="1941600" cy="66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9pPr>
          </a:lstStyle>
          <a:p>
            <a:endParaRPr/>
          </a:p>
        </p:txBody>
      </p:sp>
      <p:sp>
        <p:nvSpPr>
          <p:cNvPr id="138" name="Google Shape;138;p75"/>
          <p:cNvSpPr txBox="1">
            <a:spLocks noGrp="1"/>
          </p:cNvSpPr>
          <p:nvPr>
            <p:ph type="subTitle" idx="5"/>
          </p:nvPr>
        </p:nvSpPr>
        <p:spPr>
          <a:xfrm>
            <a:off x="5745000" y="2029477"/>
            <a:ext cx="2679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5"/>
          <p:cNvSpPr txBox="1">
            <a:spLocks noGrp="1"/>
          </p:cNvSpPr>
          <p:nvPr>
            <p:ph type="subTitle" idx="6"/>
          </p:nvPr>
        </p:nvSpPr>
        <p:spPr>
          <a:xfrm>
            <a:off x="5745000" y="3822626"/>
            <a:ext cx="2679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5"/>
          <p:cNvSpPr txBox="1">
            <a:spLocks noGrp="1"/>
          </p:cNvSpPr>
          <p:nvPr>
            <p:ph type="subTitle" idx="7"/>
          </p:nvPr>
        </p:nvSpPr>
        <p:spPr>
          <a:xfrm>
            <a:off x="720000" y="3822602"/>
            <a:ext cx="2679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75"/>
          <p:cNvSpPr txBox="1">
            <a:spLocks noGrp="1"/>
          </p:cNvSpPr>
          <p:nvPr>
            <p:ph type="subTitle" idx="8"/>
          </p:nvPr>
        </p:nvSpPr>
        <p:spPr>
          <a:xfrm>
            <a:off x="1457354" y="3151200"/>
            <a:ext cx="1941600" cy="66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700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9"/>
          <p:cNvSpPr txBox="1">
            <a:spLocks noGrp="1"/>
          </p:cNvSpPr>
          <p:nvPr>
            <p:ph type="title" hasCustomPrompt="1"/>
          </p:nvPr>
        </p:nvSpPr>
        <p:spPr>
          <a:xfrm>
            <a:off x="713225" y="1647525"/>
            <a:ext cx="4676700" cy="1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" name="Google Shape;15;p69"/>
          <p:cNvSpPr txBox="1">
            <a:spLocks noGrp="1"/>
          </p:cNvSpPr>
          <p:nvPr>
            <p:ph type="subTitle" idx="1"/>
          </p:nvPr>
        </p:nvSpPr>
        <p:spPr>
          <a:xfrm>
            <a:off x="713225" y="2998875"/>
            <a:ext cx="4676700" cy="497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" name="Google Shape;16;p69"/>
          <p:cNvGrpSpPr/>
          <p:nvPr/>
        </p:nvGrpSpPr>
        <p:grpSpPr>
          <a:xfrm>
            <a:off x="1625" y="3300"/>
            <a:ext cx="9142375" cy="5143500"/>
            <a:chOff x="1625" y="3300"/>
            <a:chExt cx="9142375" cy="5143500"/>
          </a:xfrm>
        </p:grpSpPr>
        <p:sp>
          <p:nvSpPr>
            <p:cNvPr id="17" name="Google Shape;17;p69"/>
            <p:cNvSpPr/>
            <p:nvPr/>
          </p:nvSpPr>
          <p:spPr>
            <a:xfrm>
              <a:off x="1625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8" name="Google Shape;18;p69"/>
            <p:cNvSpPr/>
            <p:nvPr/>
          </p:nvSpPr>
          <p:spPr>
            <a:xfrm>
              <a:off x="8986800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0"/>
          <p:cNvSpPr txBox="1">
            <a:spLocks noGrp="1"/>
          </p:cNvSpPr>
          <p:nvPr>
            <p:ph type="ctrTitle"/>
          </p:nvPr>
        </p:nvSpPr>
        <p:spPr>
          <a:xfrm>
            <a:off x="4065175" y="1035050"/>
            <a:ext cx="4365600" cy="20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70"/>
          <p:cNvSpPr txBox="1">
            <a:spLocks noGrp="1"/>
          </p:cNvSpPr>
          <p:nvPr>
            <p:ph type="subTitle" idx="1"/>
          </p:nvPr>
        </p:nvSpPr>
        <p:spPr>
          <a:xfrm>
            <a:off x="4065175" y="3374150"/>
            <a:ext cx="4365600" cy="372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2" name="Google Shape;22;p70"/>
          <p:cNvGrpSpPr/>
          <p:nvPr/>
        </p:nvGrpSpPr>
        <p:grpSpPr>
          <a:xfrm>
            <a:off x="1625" y="3300"/>
            <a:ext cx="9142375" cy="5143500"/>
            <a:chOff x="1625" y="3300"/>
            <a:chExt cx="9142375" cy="5143500"/>
          </a:xfrm>
        </p:grpSpPr>
        <p:sp>
          <p:nvSpPr>
            <p:cNvPr id="23" name="Google Shape;23;p70"/>
            <p:cNvSpPr/>
            <p:nvPr/>
          </p:nvSpPr>
          <p:spPr>
            <a:xfrm>
              <a:off x="1625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4" name="Google Shape;24;p70"/>
            <p:cNvSpPr/>
            <p:nvPr/>
          </p:nvSpPr>
          <p:spPr>
            <a:xfrm>
              <a:off x="8986800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2"/>
          <p:cNvSpPr txBox="1">
            <a:spLocks noGrp="1"/>
          </p:cNvSpPr>
          <p:nvPr>
            <p:ph type="subTitle" idx="1"/>
          </p:nvPr>
        </p:nvSpPr>
        <p:spPr>
          <a:xfrm>
            <a:off x="1589525" y="1927700"/>
            <a:ext cx="33333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2"/>
          <p:cNvSpPr txBox="1">
            <a:spLocks noGrp="1"/>
          </p:cNvSpPr>
          <p:nvPr>
            <p:ph type="subTitle" idx="2"/>
          </p:nvPr>
        </p:nvSpPr>
        <p:spPr>
          <a:xfrm>
            <a:off x="1589525" y="1443800"/>
            <a:ext cx="33333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9pPr>
          </a:lstStyle>
          <a:p>
            <a:endParaRPr/>
          </a:p>
        </p:txBody>
      </p:sp>
      <p:grpSp>
        <p:nvGrpSpPr>
          <p:cNvPr id="38" name="Google Shape;38;p72"/>
          <p:cNvGrpSpPr/>
          <p:nvPr/>
        </p:nvGrpSpPr>
        <p:grpSpPr>
          <a:xfrm>
            <a:off x="1625" y="3300"/>
            <a:ext cx="9142375" cy="5143500"/>
            <a:chOff x="1625" y="3300"/>
            <a:chExt cx="9142375" cy="5143500"/>
          </a:xfrm>
        </p:grpSpPr>
        <p:sp>
          <p:nvSpPr>
            <p:cNvPr id="39" name="Google Shape;39;p72"/>
            <p:cNvSpPr/>
            <p:nvPr/>
          </p:nvSpPr>
          <p:spPr>
            <a:xfrm>
              <a:off x="1625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0" name="Google Shape;40;p72"/>
            <p:cNvSpPr/>
            <p:nvPr/>
          </p:nvSpPr>
          <p:spPr>
            <a:xfrm>
              <a:off x="8986800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41" name="Google Shape;41;p72"/>
          <p:cNvSpPr txBox="1">
            <a:spLocks noGrp="1"/>
          </p:cNvSpPr>
          <p:nvPr>
            <p:ph type="title" idx="3"/>
          </p:nvPr>
        </p:nvSpPr>
        <p:spPr>
          <a:xfrm>
            <a:off x="713225" y="1443800"/>
            <a:ext cx="734700" cy="971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endParaRPr/>
          </a:p>
        </p:txBody>
      </p:sp>
      <p:sp>
        <p:nvSpPr>
          <p:cNvPr id="42" name="Google Shape;42;p72"/>
          <p:cNvSpPr txBox="1">
            <a:spLocks noGrp="1"/>
          </p:cNvSpPr>
          <p:nvPr>
            <p:ph type="subTitle" idx="4"/>
          </p:nvPr>
        </p:nvSpPr>
        <p:spPr>
          <a:xfrm>
            <a:off x="1589525" y="3007200"/>
            <a:ext cx="33333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2"/>
          <p:cNvSpPr txBox="1">
            <a:spLocks noGrp="1"/>
          </p:cNvSpPr>
          <p:nvPr>
            <p:ph type="subTitle" idx="5"/>
          </p:nvPr>
        </p:nvSpPr>
        <p:spPr>
          <a:xfrm>
            <a:off x="1589525" y="2523300"/>
            <a:ext cx="33333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9pPr>
          </a:lstStyle>
          <a:p>
            <a:endParaRPr/>
          </a:p>
        </p:txBody>
      </p:sp>
      <p:sp>
        <p:nvSpPr>
          <p:cNvPr id="44" name="Google Shape;44;p72"/>
          <p:cNvSpPr txBox="1">
            <a:spLocks noGrp="1"/>
          </p:cNvSpPr>
          <p:nvPr>
            <p:ph type="title" idx="6"/>
          </p:nvPr>
        </p:nvSpPr>
        <p:spPr>
          <a:xfrm>
            <a:off x="713225" y="2523300"/>
            <a:ext cx="734700" cy="971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endParaRPr/>
          </a:p>
        </p:txBody>
      </p:sp>
      <p:sp>
        <p:nvSpPr>
          <p:cNvPr id="45" name="Google Shape;45;p72"/>
          <p:cNvSpPr txBox="1">
            <a:spLocks noGrp="1"/>
          </p:cNvSpPr>
          <p:nvPr>
            <p:ph type="subTitle" idx="7"/>
          </p:nvPr>
        </p:nvSpPr>
        <p:spPr>
          <a:xfrm>
            <a:off x="1589525" y="4086700"/>
            <a:ext cx="33333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2"/>
          <p:cNvSpPr txBox="1">
            <a:spLocks noGrp="1"/>
          </p:cNvSpPr>
          <p:nvPr>
            <p:ph type="subTitle" idx="8"/>
          </p:nvPr>
        </p:nvSpPr>
        <p:spPr>
          <a:xfrm>
            <a:off x="1589525" y="3602800"/>
            <a:ext cx="33333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 b="1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fia Sans Semi Condensed"/>
              <a:buNone/>
              <a:defRPr sz="2000"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9pPr>
          </a:lstStyle>
          <a:p>
            <a:endParaRPr/>
          </a:p>
        </p:txBody>
      </p:sp>
      <p:sp>
        <p:nvSpPr>
          <p:cNvPr id="47" name="Google Shape;47;p72"/>
          <p:cNvSpPr txBox="1">
            <a:spLocks noGrp="1"/>
          </p:cNvSpPr>
          <p:nvPr>
            <p:ph type="title" idx="9"/>
          </p:nvPr>
        </p:nvSpPr>
        <p:spPr>
          <a:xfrm>
            <a:off x="713225" y="3602800"/>
            <a:ext cx="734700" cy="971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3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73"/>
          <p:cNvSpPr txBox="1">
            <a:spLocks noGrp="1"/>
          </p:cNvSpPr>
          <p:nvPr>
            <p:ph type="title"/>
          </p:nvPr>
        </p:nvSpPr>
        <p:spPr>
          <a:xfrm>
            <a:off x="1467750" y="4128375"/>
            <a:ext cx="6208500" cy="4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74"/>
          <p:cNvGrpSpPr/>
          <p:nvPr/>
        </p:nvGrpSpPr>
        <p:grpSpPr>
          <a:xfrm>
            <a:off x="1625" y="3300"/>
            <a:ext cx="9142375" cy="5143500"/>
            <a:chOff x="1625" y="3300"/>
            <a:chExt cx="9142375" cy="5143500"/>
          </a:xfrm>
        </p:grpSpPr>
        <p:sp>
          <p:nvSpPr>
            <p:cNvPr id="54" name="Google Shape;54;p74"/>
            <p:cNvSpPr/>
            <p:nvPr/>
          </p:nvSpPr>
          <p:spPr>
            <a:xfrm>
              <a:off x="1625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5" name="Google Shape;55;p74"/>
            <p:cNvSpPr/>
            <p:nvPr/>
          </p:nvSpPr>
          <p:spPr>
            <a:xfrm>
              <a:off x="8986800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6" name="Google Shape;56;p74"/>
          <p:cNvGrpSpPr/>
          <p:nvPr/>
        </p:nvGrpSpPr>
        <p:grpSpPr>
          <a:xfrm>
            <a:off x="304053" y="4466043"/>
            <a:ext cx="667034" cy="606757"/>
            <a:chOff x="265944" y="4317460"/>
            <a:chExt cx="753541" cy="685446"/>
          </a:xfrm>
        </p:grpSpPr>
        <p:grpSp>
          <p:nvGrpSpPr>
            <p:cNvPr id="57" name="Google Shape;57;p74"/>
            <p:cNvGrpSpPr/>
            <p:nvPr/>
          </p:nvGrpSpPr>
          <p:grpSpPr>
            <a:xfrm>
              <a:off x="566722" y="4560307"/>
              <a:ext cx="452763" cy="442599"/>
              <a:chOff x="3978453" y="3284315"/>
              <a:chExt cx="417794" cy="408415"/>
            </a:xfrm>
          </p:grpSpPr>
          <p:sp>
            <p:nvSpPr>
              <p:cNvPr id="58" name="Google Shape;58;p74"/>
              <p:cNvSpPr/>
              <p:nvPr/>
            </p:nvSpPr>
            <p:spPr>
              <a:xfrm>
                <a:off x="4163663" y="3284315"/>
                <a:ext cx="30098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3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74"/>
              <p:cNvSpPr/>
              <p:nvPr/>
            </p:nvSpPr>
            <p:spPr>
              <a:xfrm>
                <a:off x="4079285" y="3306763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1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7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74"/>
              <p:cNvSpPr/>
              <p:nvPr/>
            </p:nvSpPr>
            <p:spPr>
              <a:xfrm>
                <a:off x="4036676" y="3377475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259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74"/>
              <p:cNvSpPr/>
              <p:nvPr/>
            </p:nvSpPr>
            <p:spPr>
              <a:xfrm>
                <a:off x="3978453" y="3436814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3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74"/>
              <p:cNvSpPr/>
              <p:nvPr/>
            </p:nvSpPr>
            <p:spPr>
              <a:xfrm>
                <a:off x="3994673" y="3504628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74"/>
              <p:cNvSpPr/>
              <p:nvPr/>
            </p:nvSpPr>
            <p:spPr>
              <a:xfrm>
                <a:off x="4002731" y="3550824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9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9"/>
                      <a:pt x="79588" y="32671"/>
                    </a:cubicBezTo>
                    <a:cubicBezTo>
                      <a:pt x="92733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74"/>
              <p:cNvSpPr/>
              <p:nvPr/>
            </p:nvSpPr>
            <p:spPr>
              <a:xfrm>
                <a:off x="4076515" y="3581781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2"/>
                      <a:pt x="47524" y="26479"/>
                    </a:cubicBezTo>
                    <a:cubicBezTo>
                      <a:pt x="55810" y="18097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284" y="30194"/>
                      <a:pt x="29426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74"/>
              <p:cNvSpPr/>
              <p:nvPr/>
            </p:nvSpPr>
            <p:spPr>
              <a:xfrm>
                <a:off x="4163792" y="360473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490" y="40196"/>
                    </a:moveTo>
                    <a:cubicBezTo>
                      <a:pt x="7109" y="44863"/>
                      <a:pt x="4633" y="55816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7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157" y="32385"/>
                      <a:pt x="7490" y="40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74"/>
              <p:cNvSpPr/>
              <p:nvPr/>
            </p:nvSpPr>
            <p:spPr>
              <a:xfrm>
                <a:off x="4208716" y="3581209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7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7" y="108775"/>
                      <a:pt x="62674" y="100584"/>
                      <a:pt x="59817" y="92773"/>
                    </a:cubicBezTo>
                    <a:cubicBezTo>
                      <a:pt x="58388" y="88963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6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03" y="40957"/>
                      <a:pt x="24955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74"/>
              <p:cNvSpPr/>
              <p:nvPr/>
            </p:nvSpPr>
            <p:spPr>
              <a:xfrm>
                <a:off x="4254436" y="3560825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3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7" y="95536"/>
                      <a:pt x="90868" y="90964"/>
                    </a:cubicBezTo>
                    <a:cubicBezTo>
                      <a:pt x="95441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1"/>
                    </a:cubicBezTo>
                    <a:cubicBezTo>
                      <a:pt x="75628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2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74"/>
              <p:cNvSpPr/>
              <p:nvPr/>
            </p:nvSpPr>
            <p:spPr>
              <a:xfrm>
                <a:off x="4284726" y="3515677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6" y="51625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4" y="35433"/>
                    </a:cubicBezTo>
                    <a:cubicBezTo>
                      <a:pt x="85153" y="34671"/>
                      <a:pt x="81343" y="34099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1"/>
                    </a:lnTo>
                    <a:cubicBezTo>
                      <a:pt x="0" y="31051"/>
                      <a:pt x="0" y="31051"/>
                      <a:pt x="22765" y="32385"/>
                    </a:cubicBezTo>
                    <a:cubicBezTo>
                      <a:pt x="36767" y="33147"/>
                      <a:pt x="44005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74"/>
              <p:cNvSpPr/>
              <p:nvPr/>
            </p:nvSpPr>
            <p:spPr>
              <a:xfrm>
                <a:off x="4293393" y="3469437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337" y="17094"/>
                      <a:pt x="32766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74"/>
              <p:cNvSpPr/>
              <p:nvPr/>
            </p:nvSpPr>
            <p:spPr>
              <a:xfrm>
                <a:off x="4270247" y="3376884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7" y="4490"/>
                      <a:pt x="80200" y="7634"/>
                      <a:pt x="77057" y="10206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7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74"/>
              <p:cNvSpPr/>
              <p:nvPr/>
            </p:nvSpPr>
            <p:spPr>
              <a:xfrm>
                <a:off x="4231100" y="3333220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7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346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6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74"/>
              <p:cNvSpPr/>
              <p:nvPr/>
            </p:nvSpPr>
            <p:spPr>
              <a:xfrm rot="-552203">
                <a:off x="4067587" y="3380286"/>
                <a:ext cx="234217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234128" h="234128" extrusionOk="0">
                    <a:moveTo>
                      <a:pt x="234128" y="117064"/>
                    </a:moveTo>
                    <a:cubicBezTo>
                      <a:pt x="234128" y="181717"/>
                      <a:pt x="181717" y="234128"/>
                      <a:pt x="117064" y="234128"/>
                    </a:cubicBezTo>
                    <a:cubicBezTo>
                      <a:pt x="52411" y="234128"/>
                      <a:pt x="0" y="181717"/>
                      <a:pt x="0" y="117064"/>
                    </a:cubicBezTo>
                    <a:cubicBezTo>
                      <a:pt x="0" y="52411"/>
                      <a:pt x="52411" y="0"/>
                      <a:pt x="117064" y="0"/>
                    </a:cubicBezTo>
                    <a:cubicBezTo>
                      <a:pt x="181717" y="0"/>
                      <a:pt x="234128" y="52412"/>
                      <a:pt x="234128" y="1170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" name="Google Shape;73;p74"/>
              <p:cNvGrpSpPr/>
              <p:nvPr/>
            </p:nvGrpSpPr>
            <p:grpSpPr>
              <a:xfrm>
                <a:off x="4109643" y="3425224"/>
                <a:ext cx="51543" cy="48162"/>
                <a:chOff x="4109643" y="3425224"/>
                <a:chExt cx="51543" cy="48162"/>
              </a:xfrm>
            </p:grpSpPr>
            <p:sp>
              <p:nvSpPr>
                <p:cNvPr id="74" name="Google Shape;74;p74"/>
                <p:cNvSpPr/>
                <p:nvPr/>
              </p:nvSpPr>
              <p:spPr>
                <a:xfrm>
                  <a:off x="4109643" y="3425224"/>
                  <a:ext cx="3060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3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0"/>
                        <a:pt x="32684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74"/>
                <p:cNvSpPr/>
                <p:nvPr/>
              </p:nvSpPr>
              <p:spPr>
                <a:xfrm>
                  <a:off x="4124991" y="3449669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2" y="7906"/>
                      </a:cubicBezTo>
                      <a:cubicBezTo>
                        <a:pt x="16383" y="13335"/>
                        <a:pt x="16859" y="22288"/>
                        <a:pt x="16859" y="23717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74"/>
                <p:cNvSpPr/>
                <p:nvPr/>
              </p:nvSpPr>
              <p:spPr>
                <a:xfrm>
                  <a:off x="4138898" y="3439287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" name="Google Shape;77;p74"/>
              <p:cNvGrpSpPr/>
              <p:nvPr/>
            </p:nvGrpSpPr>
            <p:grpSpPr>
              <a:xfrm>
                <a:off x="4212145" y="3418388"/>
                <a:ext cx="27594" cy="38138"/>
                <a:chOff x="4212145" y="3418388"/>
                <a:chExt cx="27594" cy="38138"/>
              </a:xfrm>
            </p:grpSpPr>
            <p:sp>
              <p:nvSpPr>
                <p:cNvPr id="78" name="Google Shape;78;p74"/>
                <p:cNvSpPr/>
                <p:nvPr/>
              </p:nvSpPr>
              <p:spPr>
                <a:xfrm>
                  <a:off x="4224651" y="3418388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74"/>
                <p:cNvSpPr/>
                <p:nvPr/>
              </p:nvSpPr>
              <p:spPr>
                <a:xfrm>
                  <a:off x="4212145" y="3431571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2" y="5905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74"/>
                <p:cNvSpPr/>
                <p:nvPr/>
              </p:nvSpPr>
              <p:spPr>
                <a:xfrm>
                  <a:off x="4225734" y="3438810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3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" name="Google Shape;81;p74"/>
              <p:cNvGrpSpPr/>
              <p:nvPr/>
            </p:nvGrpSpPr>
            <p:grpSpPr>
              <a:xfrm>
                <a:off x="4224528" y="3513391"/>
                <a:ext cx="36239" cy="30883"/>
                <a:chOff x="4224528" y="3513391"/>
                <a:chExt cx="36239" cy="30883"/>
              </a:xfrm>
            </p:grpSpPr>
            <p:sp>
              <p:nvSpPr>
                <p:cNvPr id="82" name="Google Shape;82;p74"/>
                <p:cNvSpPr/>
                <p:nvPr/>
              </p:nvSpPr>
              <p:spPr>
                <a:xfrm>
                  <a:off x="4239436" y="3527846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2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2" y="5166"/>
                        <a:pt x="22619" y="10310"/>
                        <a:pt x="20810" y="13739"/>
                      </a:cubicBezTo>
                      <a:cubicBezTo>
                        <a:pt x="19000" y="17073"/>
                        <a:pt x="12999" y="17358"/>
                        <a:pt x="7380" y="14310"/>
                      </a:cubicBezTo>
                      <a:cubicBezTo>
                        <a:pt x="1760" y="11262"/>
                        <a:pt x="-1288" y="6024"/>
                        <a:pt x="522" y="269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74"/>
                <p:cNvSpPr/>
                <p:nvPr/>
              </p:nvSpPr>
              <p:spPr>
                <a:xfrm>
                  <a:off x="4236338" y="3513391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3"/>
                      </a:cubicBezTo>
                      <a:cubicBezTo>
                        <a:pt x="1048" y="6953"/>
                        <a:pt x="191" y="1048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74"/>
                <p:cNvSpPr/>
                <p:nvPr/>
              </p:nvSpPr>
              <p:spPr>
                <a:xfrm>
                  <a:off x="4224528" y="3525392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3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5" name="Google Shape;85;p74"/>
              <p:cNvGrpSpPr/>
              <p:nvPr/>
            </p:nvGrpSpPr>
            <p:grpSpPr>
              <a:xfrm>
                <a:off x="4092556" y="3523011"/>
                <a:ext cx="36530" cy="26939"/>
                <a:chOff x="4092556" y="3523011"/>
                <a:chExt cx="36530" cy="26939"/>
              </a:xfrm>
            </p:grpSpPr>
            <p:sp>
              <p:nvSpPr>
                <p:cNvPr id="86" name="Google Shape;86;p74"/>
                <p:cNvSpPr/>
                <p:nvPr/>
              </p:nvSpPr>
              <p:spPr>
                <a:xfrm>
                  <a:off x="4092556" y="3532527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385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74"/>
                <p:cNvSpPr/>
                <p:nvPr/>
              </p:nvSpPr>
              <p:spPr>
                <a:xfrm>
                  <a:off x="4110132" y="3537634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79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74"/>
                <p:cNvSpPr/>
                <p:nvPr/>
              </p:nvSpPr>
              <p:spPr>
                <a:xfrm>
                  <a:off x="4106894" y="3523011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5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9" name="Google Shape;89;p74"/>
              <p:cNvGrpSpPr/>
              <p:nvPr/>
            </p:nvGrpSpPr>
            <p:grpSpPr>
              <a:xfrm>
                <a:off x="4176617" y="3522344"/>
                <a:ext cx="25648" cy="55094"/>
                <a:chOff x="4176617" y="3522344"/>
                <a:chExt cx="25648" cy="55094"/>
              </a:xfrm>
            </p:grpSpPr>
            <p:sp>
              <p:nvSpPr>
                <p:cNvPr id="90" name="Google Shape;90;p74"/>
                <p:cNvSpPr/>
                <p:nvPr/>
              </p:nvSpPr>
              <p:spPr>
                <a:xfrm>
                  <a:off x="4180549" y="3543926"/>
                  <a:ext cx="21716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6" h="33512" extrusionOk="0">
                      <a:moveTo>
                        <a:pt x="6354" y="231"/>
                      </a:moveTo>
                      <a:cubicBezTo>
                        <a:pt x="11784" y="-1293"/>
                        <a:pt x="18261" y="4898"/>
                        <a:pt x="20737" y="14042"/>
                      </a:cubicBezTo>
                      <a:cubicBezTo>
                        <a:pt x="23214" y="23186"/>
                        <a:pt x="20832" y="31758"/>
                        <a:pt x="15403" y="33282"/>
                      </a:cubicBezTo>
                      <a:cubicBezTo>
                        <a:pt x="9974" y="34806"/>
                        <a:pt x="3497" y="28615"/>
                        <a:pt x="1020" y="19471"/>
                      </a:cubicBezTo>
                      <a:cubicBezTo>
                        <a:pt x="-1551" y="10327"/>
                        <a:pt x="925" y="1755"/>
                        <a:pt x="6354" y="2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74"/>
                <p:cNvSpPr/>
                <p:nvPr/>
              </p:nvSpPr>
              <p:spPr>
                <a:xfrm>
                  <a:off x="4194586" y="3522725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92;p74"/>
                <p:cNvSpPr/>
                <p:nvPr/>
              </p:nvSpPr>
              <p:spPr>
                <a:xfrm>
                  <a:off x="4176617" y="3522344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5"/>
                      </a:moveTo>
                      <a:cubicBezTo>
                        <a:pt x="5143" y="26575"/>
                        <a:pt x="6001" y="20669"/>
                        <a:pt x="6382" y="18479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3" name="Google Shape;93;p74"/>
            <p:cNvGrpSpPr/>
            <p:nvPr/>
          </p:nvGrpSpPr>
          <p:grpSpPr>
            <a:xfrm>
              <a:off x="265944" y="4317460"/>
              <a:ext cx="343803" cy="336086"/>
              <a:chOff x="7004450" y="1386839"/>
              <a:chExt cx="417794" cy="408416"/>
            </a:xfrm>
          </p:grpSpPr>
          <p:sp>
            <p:nvSpPr>
              <p:cNvPr id="94" name="Google Shape;94;p74"/>
              <p:cNvSpPr/>
              <p:nvPr/>
            </p:nvSpPr>
            <p:spPr>
              <a:xfrm>
                <a:off x="7189660" y="1386839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6"/>
                      <a:pt x="20193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74"/>
              <p:cNvSpPr/>
              <p:nvPr/>
            </p:nvSpPr>
            <p:spPr>
              <a:xfrm>
                <a:off x="7105283" y="1409288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7" y="3650"/>
                      <a:pt x="-1729" y="11936"/>
                      <a:pt x="1701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4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6" y="95566"/>
                    </a:lnTo>
                    <a:cubicBezTo>
                      <a:pt x="68376" y="95566"/>
                      <a:pt x="68376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74"/>
              <p:cNvSpPr/>
              <p:nvPr/>
            </p:nvSpPr>
            <p:spPr>
              <a:xfrm>
                <a:off x="7062673" y="1480000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1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74"/>
              <p:cNvSpPr/>
              <p:nvPr/>
            </p:nvSpPr>
            <p:spPr>
              <a:xfrm>
                <a:off x="7004450" y="1539339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4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8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1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2" y="53241"/>
                      <a:pt x="104342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03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74"/>
              <p:cNvSpPr/>
              <p:nvPr/>
            </p:nvSpPr>
            <p:spPr>
              <a:xfrm>
                <a:off x="7020670" y="1607153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6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74"/>
              <p:cNvSpPr/>
              <p:nvPr/>
            </p:nvSpPr>
            <p:spPr>
              <a:xfrm>
                <a:off x="7028728" y="1653349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4"/>
                      <a:pt x="66349" y="37528"/>
                      <a:pt x="79589" y="32671"/>
                    </a:cubicBezTo>
                    <a:cubicBezTo>
                      <a:pt x="92828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74"/>
              <p:cNvSpPr/>
              <p:nvPr/>
            </p:nvSpPr>
            <p:spPr>
              <a:xfrm>
                <a:off x="7102512" y="1684305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90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50"/>
                      <a:pt x="15805" y="88582"/>
                      <a:pt x="19234" y="82486"/>
                    </a:cubicBezTo>
                    <a:cubicBezTo>
                      <a:pt x="20949" y="79534"/>
                      <a:pt x="21616" y="76105"/>
                      <a:pt x="22759" y="72961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1"/>
                      <a:pt x="47524" y="26479"/>
                    </a:cubicBezTo>
                    <a:cubicBezTo>
                      <a:pt x="55810" y="18098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194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74"/>
              <p:cNvSpPr/>
              <p:nvPr/>
            </p:nvSpPr>
            <p:spPr>
              <a:xfrm>
                <a:off x="7189694" y="1707260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5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252" y="32385"/>
                      <a:pt x="7586" y="4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74"/>
              <p:cNvSpPr/>
              <p:nvPr/>
            </p:nvSpPr>
            <p:spPr>
              <a:xfrm>
                <a:off x="7234618" y="1683734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5" y="113157"/>
                      <a:pt x="53912" y="110966"/>
                    </a:cubicBezTo>
                    <a:cubicBezTo>
                      <a:pt x="60007" y="108776"/>
                      <a:pt x="62674" y="100584"/>
                      <a:pt x="59817" y="92774"/>
                    </a:cubicBezTo>
                    <a:cubicBezTo>
                      <a:pt x="58388" y="88964"/>
                      <a:pt x="55816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74"/>
              <p:cNvSpPr/>
              <p:nvPr/>
            </p:nvSpPr>
            <p:spPr>
              <a:xfrm>
                <a:off x="7280433" y="1663350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74"/>
              <p:cNvSpPr/>
              <p:nvPr/>
            </p:nvSpPr>
            <p:spPr>
              <a:xfrm>
                <a:off x="7310723" y="1618202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7" y="51625"/>
                    </a:cubicBezTo>
                    <a:cubicBezTo>
                      <a:pt x="83058" y="54483"/>
                      <a:pt x="87821" y="58007"/>
                      <a:pt x="92773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4" y="34671"/>
                      <a:pt x="81344" y="34100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96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147"/>
                      <a:pt x="43910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74"/>
              <p:cNvSpPr/>
              <p:nvPr/>
            </p:nvSpPr>
            <p:spPr>
              <a:xfrm>
                <a:off x="7319295" y="1571961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89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5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74"/>
              <p:cNvSpPr/>
              <p:nvPr/>
            </p:nvSpPr>
            <p:spPr>
              <a:xfrm>
                <a:off x="7296150" y="1479409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2"/>
                      <a:pt x="93631" y="-1701"/>
                      <a:pt x="86392" y="2490"/>
                    </a:cubicBezTo>
                    <a:cubicBezTo>
                      <a:pt x="82868" y="4491"/>
                      <a:pt x="80201" y="7634"/>
                      <a:pt x="77057" y="10205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2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6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74"/>
              <p:cNvSpPr/>
              <p:nvPr/>
            </p:nvSpPr>
            <p:spPr>
              <a:xfrm>
                <a:off x="7257097" y="1435745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74"/>
              <p:cNvSpPr/>
              <p:nvPr/>
            </p:nvSpPr>
            <p:spPr>
              <a:xfrm>
                <a:off x="7093553" y="1482756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4" y="117062"/>
                    </a:moveTo>
                    <a:cubicBezTo>
                      <a:pt x="234124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0" y="0"/>
                      <a:pt x="117062" y="0"/>
                    </a:cubicBezTo>
                    <a:cubicBezTo>
                      <a:pt x="181714" y="0"/>
                      <a:pt x="234124" y="52411"/>
                      <a:pt x="234124" y="1170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9" name="Google Shape;109;p74"/>
              <p:cNvGrpSpPr/>
              <p:nvPr/>
            </p:nvGrpSpPr>
            <p:grpSpPr>
              <a:xfrm>
                <a:off x="7135640" y="1527749"/>
                <a:ext cx="51543" cy="48161"/>
                <a:chOff x="7135640" y="1527749"/>
                <a:chExt cx="51543" cy="48161"/>
              </a:xfrm>
            </p:grpSpPr>
            <p:sp>
              <p:nvSpPr>
                <p:cNvPr id="110" name="Google Shape;110;p74"/>
                <p:cNvSpPr/>
                <p:nvPr/>
              </p:nvSpPr>
              <p:spPr>
                <a:xfrm>
                  <a:off x="7135640" y="1527749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9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1"/>
                        <a:pt x="32589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74"/>
                <p:cNvSpPr/>
                <p:nvPr/>
              </p:nvSpPr>
              <p:spPr>
                <a:xfrm>
                  <a:off x="7150989" y="1552193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7"/>
                        <a:pt x="12382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74"/>
                <p:cNvSpPr/>
                <p:nvPr/>
              </p:nvSpPr>
              <p:spPr>
                <a:xfrm>
                  <a:off x="7164895" y="1541811"/>
                  <a:ext cx="22288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8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8" y="18288"/>
                        <a:pt x="22288" y="18288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" name="Google Shape;113;p74"/>
              <p:cNvGrpSpPr/>
              <p:nvPr/>
            </p:nvGrpSpPr>
            <p:grpSpPr>
              <a:xfrm>
                <a:off x="7238047" y="1520913"/>
                <a:ext cx="27594" cy="38138"/>
                <a:chOff x="7238047" y="1520913"/>
                <a:chExt cx="27594" cy="38138"/>
              </a:xfrm>
            </p:grpSpPr>
            <p:sp>
              <p:nvSpPr>
                <p:cNvPr id="114" name="Google Shape;114;p74"/>
                <p:cNvSpPr/>
                <p:nvPr/>
              </p:nvSpPr>
              <p:spPr>
                <a:xfrm>
                  <a:off x="7250553" y="1520913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115;p74"/>
                <p:cNvSpPr/>
                <p:nvPr/>
              </p:nvSpPr>
              <p:spPr>
                <a:xfrm>
                  <a:off x="7238047" y="1534096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5"/>
                        <a:pt x="9525" y="9430"/>
                      </a:cubicBezTo>
                      <a:cubicBezTo>
                        <a:pt x="6668" y="12954"/>
                        <a:pt x="953" y="14859"/>
                        <a:pt x="0" y="15145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74"/>
                <p:cNvSpPr/>
                <p:nvPr/>
              </p:nvSpPr>
              <p:spPr>
                <a:xfrm>
                  <a:off x="7251731" y="1541335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7" name="Google Shape;117;p74"/>
              <p:cNvGrpSpPr/>
              <p:nvPr/>
            </p:nvGrpSpPr>
            <p:grpSpPr>
              <a:xfrm>
                <a:off x="7250430" y="1615916"/>
                <a:ext cx="36335" cy="30883"/>
                <a:chOff x="7250430" y="1615916"/>
                <a:chExt cx="36335" cy="30883"/>
              </a:xfrm>
            </p:grpSpPr>
            <p:sp>
              <p:nvSpPr>
                <p:cNvPr id="118" name="Google Shape;118;p74"/>
                <p:cNvSpPr/>
                <p:nvPr/>
              </p:nvSpPr>
              <p:spPr>
                <a:xfrm>
                  <a:off x="7265434" y="1630371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19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74"/>
                <p:cNvSpPr/>
                <p:nvPr/>
              </p:nvSpPr>
              <p:spPr>
                <a:xfrm>
                  <a:off x="7262336" y="1615916"/>
                  <a:ext cx="12953" cy="1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" h="14858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74"/>
                <p:cNvSpPr/>
                <p:nvPr/>
              </p:nvSpPr>
              <p:spPr>
                <a:xfrm>
                  <a:off x="7250430" y="1627917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" name="Google Shape;121;p74"/>
              <p:cNvGrpSpPr/>
              <p:nvPr/>
            </p:nvGrpSpPr>
            <p:grpSpPr>
              <a:xfrm>
                <a:off x="7118458" y="1625536"/>
                <a:ext cx="36626" cy="26939"/>
                <a:chOff x="7118458" y="1625536"/>
                <a:chExt cx="36626" cy="26939"/>
              </a:xfrm>
            </p:grpSpPr>
            <p:sp>
              <p:nvSpPr>
                <p:cNvPr id="122" name="Google Shape;122;p74"/>
                <p:cNvSpPr/>
                <p:nvPr/>
              </p:nvSpPr>
              <p:spPr>
                <a:xfrm>
                  <a:off x="7118458" y="1635052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480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74"/>
                <p:cNvSpPr/>
                <p:nvPr/>
              </p:nvSpPr>
              <p:spPr>
                <a:xfrm>
                  <a:off x="7136130" y="1640158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8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74"/>
                <p:cNvSpPr/>
                <p:nvPr/>
              </p:nvSpPr>
              <p:spPr>
                <a:xfrm>
                  <a:off x="7132891" y="1625536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3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" name="Google Shape;125;p74"/>
              <p:cNvGrpSpPr/>
              <p:nvPr/>
            </p:nvGrpSpPr>
            <p:grpSpPr>
              <a:xfrm>
                <a:off x="7202614" y="1624869"/>
                <a:ext cx="25648" cy="55094"/>
                <a:chOff x="7202614" y="1624869"/>
                <a:chExt cx="25648" cy="55094"/>
              </a:xfrm>
            </p:grpSpPr>
            <p:sp>
              <p:nvSpPr>
                <p:cNvPr id="126" name="Google Shape;126;p74"/>
                <p:cNvSpPr/>
                <p:nvPr/>
              </p:nvSpPr>
              <p:spPr>
                <a:xfrm>
                  <a:off x="7206531" y="1646451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74"/>
                <p:cNvSpPr/>
                <p:nvPr/>
              </p:nvSpPr>
              <p:spPr>
                <a:xfrm>
                  <a:off x="7220583" y="1625250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4" y="14954"/>
                      </a:cubicBezTo>
                      <a:cubicBezTo>
                        <a:pt x="510" y="8192"/>
                        <a:pt x="5939" y="1143"/>
                        <a:pt x="6892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74"/>
                <p:cNvSpPr/>
                <p:nvPr/>
              </p:nvSpPr>
              <p:spPr>
                <a:xfrm>
                  <a:off x="7202614" y="1624869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4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6"/>
          <p:cNvSpPr txBox="1">
            <a:spLocks noGrp="1"/>
          </p:cNvSpPr>
          <p:nvPr>
            <p:ph type="title"/>
          </p:nvPr>
        </p:nvSpPr>
        <p:spPr>
          <a:xfrm>
            <a:off x="2135550" y="2724074"/>
            <a:ext cx="48729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6"/>
          <p:cNvSpPr txBox="1">
            <a:spLocks noGrp="1"/>
          </p:cNvSpPr>
          <p:nvPr>
            <p:ph type="subTitle" idx="1"/>
          </p:nvPr>
        </p:nvSpPr>
        <p:spPr>
          <a:xfrm>
            <a:off x="2135550" y="3845888"/>
            <a:ext cx="4872900" cy="671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76"/>
          <p:cNvGrpSpPr/>
          <p:nvPr/>
        </p:nvGrpSpPr>
        <p:grpSpPr>
          <a:xfrm>
            <a:off x="1625" y="3300"/>
            <a:ext cx="9142375" cy="5143500"/>
            <a:chOff x="1625" y="3300"/>
            <a:chExt cx="9142375" cy="5143500"/>
          </a:xfrm>
        </p:grpSpPr>
        <p:sp>
          <p:nvSpPr>
            <p:cNvPr id="146" name="Google Shape;146;p76"/>
            <p:cNvSpPr/>
            <p:nvPr/>
          </p:nvSpPr>
          <p:spPr>
            <a:xfrm>
              <a:off x="1625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47" name="Google Shape;147;p76"/>
            <p:cNvSpPr/>
            <p:nvPr/>
          </p:nvSpPr>
          <p:spPr>
            <a:xfrm>
              <a:off x="8986800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6"/>
          <p:cNvSpPr txBox="1">
            <a:spLocks noGrp="1"/>
          </p:cNvSpPr>
          <p:nvPr>
            <p:ph type="title"/>
          </p:nvPr>
        </p:nvSpPr>
        <p:spPr>
          <a:xfrm>
            <a:off x="1116150" y="1212710"/>
            <a:ext cx="35196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86"/>
          <p:cNvSpPr txBox="1">
            <a:spLocks noGrp="1"/>
          </p:cNvSpPr>
          <p:nvPr>
            <p:ph type="subTitle" idx="1"/>
          </p:nvPr>
        </p:nvSpPr>
        <p:spPr>
          <a:xfrm>
            <a:off x="1116150" y="2974375"/>
            <a:ext cx="3519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86"/>
          <p:cNvSpPr>
            <a:spLocks noGrp="1"/>
          </p:cNvSpPr>
          <p:nvPr>
            <p:ph type="pic" idx="2"/>
          </p:nvPr>
        </p:nvSpPr>
        <p:spPr>
          <a:xfrm flipH="1">
            <a:off x="5373650" y="533875"/>
            <a:ext cx="3612300" cy="4075800"/>
          </a:xfrm>
          <a:prstGeom prst="flowChartDelay">
            <a:avLst/>
          </a:prstGeom>
          <a:noFill/>
          <a:ln>
            <a:noFill/>
          </a:ln>
        </p:spPr>
      </p:sp>
      <p:grpSp>
        <p:nvGrpSpPr>
          <p:cNvPr id="520" name="Google Shape;520;p86"/>
          <p:cNvGrpSpPr/>
          <p:nvPr/>
        </p:nvGrpSpPr>
        <p:grpSpPr>
          <a:xfrm>
            <a:off x="1625" y="3300"/>
            <a:ext cx="9142375" cy="5143500"/>
            <a:chOff x="1625" y="3300"/>
            <a:chExt cx="9142375" cy="5143500"/>
          </a:xfrm>
        </p:grpSpPr>
        <p:sp>
          <p:nvSpPr>
            <p:cNvPr id="521" name="Google Shape;521;p86"/>
            <p:cNvSpPr/>
            <p:nvPr/>
          </p:nvSpPr>
          <p:spPr>
            <a:xfrm>
              <a:off x="1625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2" name="Google Shape;522;p86"/>
            <p:cNvSpPr/>
            <p:nvPr/>
          </p:nvSpPr>
          <p:spPr>
            <a:xfrm>
              <a:off x="8986800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  <a:defRPr sz="35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  <a:defRPr sz="35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  <a:defRPr sz="35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  <a:defRPr sz="35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  <a:defRPr sz="35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  <a:defRPr sz="35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  <a:defRPr sz="35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  <a:defRPr sz="35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  <a:defRPr sz="35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defRPr>
            </a:lvl9pPr>
          </a:lstStyle>
          <a:p>
            <a:endParaRPr/>
          </a:p>
        </p:txBody>
      </p:sp>
      <p:sp>
        <p:nvSpPr>
          <p:cNvPr id="7" name="Google Shape;7;p6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67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98051BA-5058-74AF-9F58-71E55CAEB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4"/>
          <a:stretch/>
        </p:blipFill>
        <p:spPr bwMode="auto">
          <a:xfrm>
            <a:off x="2927128" y="1321325"/>
            <a:ext cx="6050953" cy="37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BD843C-1409-8251-C6ED-6772473C0E2F}"/>
              </a:ext>
            </a:extLst>
          </p:cNvPr>
          <p:cNvSpPr/>
          <p:nvPr/>
        </p:nvSpPr>
        <p:spPr>
          <a:xfrm>
            <a:off x="2577237" y="964019"/>
            <a:ext cx="1485040" cy="1478165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66CC2-232E-3DAE-54CD-C985F1EE1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80" y="634649"/>
            <a:ext cx="4676700" cy="2782471"/>
          </a:xfrm>
        </p:spPr>
        <p:txBody>
          <a:bodyPr/>
          <a:lstStyle/>
          <a:p>
            <a:r>
              <a:rPr lang="en-US" dirty="0"/>
              <a:t>Investigative journalism 101</a:t>
            </a:r>
          </a:p>
        </p:txBody>
      </p:sp>
    </p:spTree>
    <p:extLst>
      <p:ext uri="{BB962C8B-B14F-4D97-AF65-F5344CB8AC3E}">
        <p14:creationId xmlns:p14="http://schemas.microsoft.com/office/powerpoint/2010/main" val="269896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7" name="Google Shape;2187;p12" descr="CDC Museum COVID-19 Timeline | David J. Sencer CDC Museum | CD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25" y="-330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2"/>
          <p:cNvSpPr txBox="1">
            <a:spLocks noGrp="1"/>
          </p:cNvSpPr>
          <p:nvPr>
            <p:ph type="title"/>
          </p:nvPr>
        </p:nvSpPr>
        <p:spPr>
          <a:xfrm>
            <a:off x="1467750" y="4128375"/>
            <a:ext cx="6208500" cy="4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Deep dive in Maryland</a:t>
            </a:r>
            <a:endParaRPr dirty="0"/>
          </a:p>
        </p:txBody>
      </p:sp>
      <p:grpSp>
        <p:nvGrpSpPr>
          <p:cNvPr id="2189" name="Google Shape;2189;p12"/>
          <p:cNvGrpSpPr/>
          <p:nvPr/>
        </p:nvGrpSpPr>
        <p:grpSpPr>
          <a:xfrm>
            <a:off x="1625" y="3300"/>
            <a:ext cx="9142375" cy="5143500"/>
            <a:chOff x="1625" y="3300"/>
            <a:chExt cx="9142375" cy="5143500"/>
          </a:xfrm>
        </p:grpSpPr>
        <p:sp>
          <p:nvSpPr>
            <p:cNvPr id="2190" name="Google Shape;2190;p12"/>
            <p:cNvSpPr/>
            <p:nvPr/>
          </p:nvSpPr>
          <p:spPr>
            <a:xfrm>
              <a:off x="1625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191" name="Google Shape;2191;p12"/>
            <p:cNvSpPr/>
            <p:nvPr/>
          </p:nvSpPr>
          <p:spPr>
            <a:xfrm>
              <a:off x="8986800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192" name="Google Shape;2192;p12"/>
          <p:cNvGrpSpPr/>
          <p:nvPr/>
        </p:nvGrpSpPr>
        <p:grpSpPr>
          <a:xfrm>
            <a:off x="8272993" y="59279"/>
            <a:ext cx="625213" cy="555698"/>
            <a:chOff x="8272993" y="59279"/>
            <a:chExt cx="625213" cy="555698"/>
          </a:xfrm>
        </p:grpSpPr>
        <p:grpSp>
          <p:nvGrpSpPr>
            <p:cNvPr id="2193" name="Google Shape;2193;p12"/>
            <p:cNvGrpSpPr/>
            <p:nvPr/>
          </p:nvGrpSpPr>
          <p:grpSpPr>
            <a:xfrm>
              <a:off x="8693272" y="414640"/>
              <a:ext cx="204934" cy="200337"/>
              <a:chOff x="6511334" y="1930908"/>
              <a:chExt cx="189106" cy="184864"/>
            </a:xfrm>
          </p:grpSpPr>
          <p:sp>
            <p:nvSpPr>
              <p:cNvPr id="2194" name="Google Shape;2194;p12"/>
              <p:cNvSpPr/>
              <p:nvPr/>
            </p:nvSpPr>
            <p:spPr>
              <a:xfrm>
                <a:off x="6595205" y="1930908"/>
                <a:ext cx="13620" cy="46196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46196" extrusionOk="0">
                    <a:moveTo>
                      <a:pt x="9049" y="24098"/>
                    </a:moveTo>
                    <a:cubicBezTo>
                      <a:pt x="9049" y="21431"/>
                      <a:pt x="9811" y="15335"/>
                      <a:pt x="10478" y="12763"/>
                    </a:cubicBezTo>
                    <a:cubicBezTo>
                      <a:pt x="10954" y="10668"/>
                      <a:pt x="11621" y="8287"/>
                      <a:pt x="11621" y="6191"/>
                    </a:cubicBezTo>
                    <a:cubicBezTo>
                      <a:pt x="11621" y="2762"/>
                      <a:pt x="9430" y="0"/>
                      <a:pt x="6763" y="0"/>
                    </a:cubicBezTo>
                    <a:cubicBezTo>
                      <a:pt x="4096" y="0"/>
                      <a:pt x="1905" y="2762"/>
                      <a:pt x="1905" y="6191"/>
                    </a:cubicBezTo>
                    <a:cubicBezTo>
                      <a:pt x="1905" y="7906"/>
                      <a:pt x="2477" y="9430"/>
                      <a:pt x="2762" y="11144"/>
                    </a:cubicBezTo>
                    <a:cubicBezTo>
                      <a:pt x="3048" y="12668"/>
                      <a:pt x="3334" y="14288"/>
                      <a:pt x="3620" y="15811"/>
                    </a:cubicBezTo>
                    <a:cubicBezTo>
                      <a:pt x="4858" y="21907"/>
                      <a:pt x="5048" y="31337"/>
                      <a:pt x="3620" y="36957"/>
                    </a:cubicBezTo>
                    <a:cubicBezTo>
                      <a:pt x="2191" y="42577"/>
                      <a:pt x="0" y="46196"/>
                      <a:pt x="0" y="46196"/>
                    </a:cubicBezTo>
                    <a:lnTo>
                      <a:pt x="13621" y="46196"/>
                    </a:lnTo>
                    <a:cubicBezTo>
                      <a:pt x="13621" y="46196"/>
                      <a:pt x="13621" y="46196"/>
                      <a:pt x="10954" y="37243"/>
                    </a:cubicBezTo>
                    <a:cubicBezTo>
                      <a:pt x="9239" y="31528"/>
                      <a:pt x="9144" y="28384"/>
                      <a:pt x="9049" y="2409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5" name="Google Shape;2195;p12"/>
              <p:cNvSpPr/>
              <p:nvPr/>
            </p:nvSpPr>
            <p:spPr>
              <a:xfrm>
                <a:off x="6556925" y="1940888"/>
                <a:ext cx="3094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49550" extrusionOk="0">
                    <a:moveTo>
                      <a:pt x="16182" y="23452"/>
                    </a:moveTo>
                    <a:cubicBezTo>
                      <a:pt x="14944" y="20880"/>
                      <a:pt x="12943" y="14308"/>
                      <a:pt x="12372" y="11451"/>
                    </a:cubicBezTo>
                    <a:cubicBezTo>
                      <a:pt x="11896" y="9165"/>
                      <a:pt x="11419" y="6498"/>
                      <a:pt x="10467" y="4307"/>
                    </a:cubicBezTo>
                    <a:cubicBezTo>
                      <a:pt x="8848" y="878"/>
                      <a:pt x="5419" y="-837"/>
                      <a:pt x="2752" y="402"/>
                    </a:cubicBezTo>
                    <a:cubicBezTo>
                      <a:pt x="85" y="1640"/>
                      <a:pt x="-773" y="5450"/>
                      <a:pt x="751" y="8879"/>
                    </a:cubicBezTo>
                    <a:cubicBezTo>
                      <a:pt x="1513" y="10498"/>
                      <a:pt x="2847" y="11927"/>
                      <a:pt x="3895" y="13356"/>
                    </a:cubicBezTo>
                    <a:cubicBezTo>
                      <a:pt x="4847" y="14784"/>
                      <a:pt x="5895" y="16213"/>
                      <a:pt x="6943" y="17642"/>
                    </a:cubicBezTo>
                    <a:cubicBezTo>
                      <a:pt x="10943" y="23166"/>
                      <a:pt x="15610" y="32501"/>
                      <a:pt x="16753" y="38692"/>
                    </a:cubicBezTo>
                    <a:cubicBezTo>
                      <a:pt x="17896" y="44979"/>
                      <a:pt x="17420" y="49551"/>
                      <a:pt x="17420" y="49551"/>
                    </a:cubicBezTo>
                    <a:lnTo>
                      <a:pt x="30946" y="43264"/>
                    </a:lnTo>
                    <a:cubicBezTo>
                      <a:pt x="30946" y="43264"/>
                      <a:pt x="30946" y="43264"/>
                      <a:pt x="24088" y="35549"/>
                    </a:cubicBezTo>
                    <a:cubicBezTo>
                      <a:pt x="19897" y="30786"/>
                      <a:pt x="18277" y="27834"/>
                      <a:pt x="16182" y="234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6" name="Google Shape;2196;p12"/>
              <p:cNvSpPr/>
              <p:nvPr/>
            </p:nvSpPr>
            <p:spPr>
              <a:xfrm>
                <a:off x="6537523" y="1972970"/>
                <a:ext cx="30630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30630" h="27374" extrusionOk="0">
                    <a:moveTo>
                      <a:pt x="15772" y="11468"/>
                    </a:moveTo>
                    <a:cubicBezTo>
                      <a:pt x="14248" y="10230"/>
                      <a:pt x="11104" y="6706"/>
                      <a:pt x="9866" y="5182"/>
                    </a:cubicBezTo>
                    <a:cubicBezTo>
                      <a:pt x="8914" y="3848"/>
                      <a:pt x="7866" y="2324"/>
                      <a:pt x="6627" y="1276"/>
                    </a:cubicBezTo>
                    <a:cubicBezTo>
                      <a:pt x="4627" y="-343"/>
                      <a:pt x="1960" y="-438"/>
                      <a:pt x="722" y="1086"/>
                    </a:cubicBezTo>
                    <a:cubicBezTo>
                      <a:pt x="-611" y="2610"/>
                      <a:pt x="-40" y="5277"/>
                      <a:pt x="1960" y="6896"/>
                    </a:cubicBezTo>
                    <a:cubicBezTo>
                      <a:pt x="2913" y="7658"/>
                      <a:pt x="4151" y="8134"/>
                      <a:pt x="5199" y="8801"/>
                    </a:cubicBezTo>
                    <a:cubicBezTo>
                      <a:pt x="6247" y="9373"/>
                      <a:pt x="7294" y="10039"/>
                      <a:pt x="8342" y="10611"/>
                    </a:cubicBezTo>
                    <a:cubicBezTo>
                      <a:pt x="12438" y="12897"/>
                      <a:pt x="18057" y="17278"/>
                      <a:pt x="20534" y="20803"/>
                    </a:cubicBezTo>
                    <a:cubicBezTo>
                      <a:pt x="23010" y="24327"/>
                      <a:pt x="24058" y="27375"/>
                      <a:pt x="24058" y="27375"/>
                    </a:cubicBezTo>
                    <a:lnTo>
                      <a:pt x="30631" y="19564"/>
                    </a:lnTo>
                    <a:cubicBezTo>
                      <a:pt x="30631" y="19564"/>
                      <a:pt x="30631" y="19564"/>
                      <a:pt x="24154" y="16707"/>
                    </a:cubicBezTo>
                    <a:cubicBezTo>
                      <a:pt x="20248" y="14992"/>
                      <a:pt x="18343" y="13564"/>
                      <a:pt x="15772" y="1146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7" name="Google Shape;2197;p12"/>
              <p:cNvSpPr/>
              <p:nvPr/>
            </p:nvSpPr>
            <p:spPr>
              <a:xfrm>
                <a:off x="6511334" y="1999776"/>
                <a:ext cx="5120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51200" h="24000" extrusionOk="0">
                    <a:moveTo>
                      <a:pt x="26435" y="8189"/>
                    </a:moveTo>
                    <a:cubicBezTo>
                      <a:pt x="23673" y="7427"/>
                      <a:pt x="17291" y="4855"/>
                      <a:pt x="14815" y="3427"/>
                    </a:cubicBezTo>
                    <a:cubicBezTo>
                      <a:pt x="12719" y="2284"/>
                      <a:pt x="10433" y="950"/>
                      <a:pt x="8147" y="284"/>
                    </a:cubicBezTo>
                    <a:cubicBezTo>
                      <a:pt x="4528" y="-669"/>
                      <a:pt x="908" y="855"/>
                      <a:pt x="146" y="3712"/>
                    </a:cubicBezTo>
                    <a:cubicBezTo>
                      <a:pt x="-616" y="6570"/>
                      <a:pt x="1670" y="9618"/>
                      <a:pt x="5385" y="10666"/>
                    </a:cubicBezTo>
                    <a:cubicBezTo>
                      <a:pt x="7195" y="11142"/>
                      <a:pt x="9004" y="10951"/>
                      <a:pt x="10814" y="11142"/>
                    </a:cubicBezTo>
                    <a:cubicBezTo>
                      <a:pt x="12529" y="11332"/>
                      <a:pt x="14338" y="11428"/>
                      <a:pt x="16053" y="11523"/>
                    </a:cubicBezTo>
                    <a:cubicBezTo>
                      <a:pt x="22816" y="11999"/>
                      <a:pt x="33008" y="14380"/>
                      <a:pt x="38532" y="17524"/>
                    </a:cubicBezTo>
                    <a:cubicBezTo>
                      <a:pt x="44057" y="20667"/>
                      <a:pt x="47295" y="24001"/>
                      <a:pt x="47295" y="24001"/>
                    </a:cubicBezTo>
                    <a:lnTo>
                      <a:pt x="51200" y="9523"/>
                    </a:lnTo>
                    <a:cubicBezTo>
                      <a:pt x="51200" y="9523"/>
                      <a:pt x="51200" y="9523"/>
                      <a:pt x="40913" y="9809"/>
                    </a:cubicBezTo>
                    <a:cubicBezTo>
                      <a:pt x="34341" y="10094"/>
                      <a:pt x="31007" y="9428"/>
                      <a:pt x="26435" y="818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8" name="Google Shape;2198;p12"/>
              <p:cNvSpPr/>
              <p:nvPr/>
            </p:nvSpPr>
            <p:spPr>
              <a:xfrm>
                <a:off x="6518766" y="2030444"/>
                <a:ext cx="37576" cy="14860"/>
              </a:xfrm>
              <a:custGeom>
                <a:avLst/>
                <a:gdLst/>
                <a:ahLst/>
                <a:cxnLst/>
                <a:rect l="l" t="t" r="r" b="b"/>
                <a:pathLst>
                  <a:path w="37576" h="14860" extrusionOk="0">
                    <a:moveTo>
                      <a:pt x="18717" y="6668"/>
                    </a:moveTo>
                    <a:cubicBezTo>
                      <a:pt x="16622" y="7049"/>
                      <a:pt x="11669" y="7239"/>
                      <a:pt x="9574" y="7144"/>
                    </a:cubicBezTo>
                    <a:cubicBezTo>
                      <a:pt x="7859" y="7049"/>
                      <a:pt x="5859" y="6858"/>
                      <a:pt x="4239" y="7144"/>
                    </a:cubicBezTo>
                    <a:cubicBezTo>
                      <a:pt x="1572" y="7620"/>
                      <a:pt x="-333" y="9716"/>
                      <a:pt x="49" y="11811"/>
                    </a:cubicBezTo>
                    <a:cubicBezTo>
                      <a:pt x="429" y="13906"/>
                      <a:pt x="2906" y="15240"/>
                      <a:pt x="5668" y="14764"/>
                    </a:cubicBezTo>
                    <a:cubicBezTo>
                      <a:pt x="7002" y="14573"/>
                      <a:pt x="8145" y="13811"/>
                      <a:pt x="9478" y="13430"/>
                    </a:cubicBezTo>
                    <a:cubicBezTo>
                      <a:pt x="10717" y="13049"/>
                      <a:pt x="11859" y="12573"/>
                      <a:pt x="13098" y="12097"/>
                    </a:cubicBezTo>
                    <a:cubicBezTo>
                      <a:pt x="17765" y="10287"/>
                      <a:pt x="25194" y="8763"/>
                      <a:pt x="29767" y="9144"/>
                    </a:cubicBezTo>
                    <a:cubicBezTo>
                      <a:pt x="34434" y="9525"/>
                      <a:pt x="37577" y="10763"/>
                      <a:pt x="37577" y="10763"/>
                    </a:cubicBezTo>
                    <a:lnTo>
                      <a:pt x="35672" y="0"/>
                    </a:lnTo>
                    <a:cubicBezTo>
                      <a:pt x="35672" y="0"/>
                      <a:pt x="35672" y="0"/>
                      <a:pt x="28909" y="3334"/>
                    </a:cubicBezTo>
                    <a:cubicBezTo>
                      <a:pt x="24623" y="5429"/>
                      <a:pt x="22146" y="6001"/>
                      <a:pt x="18717" y="666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9" name="Google Shape;2199;p12"/>
              <p:cNvSpPr/>
              <p:nvPr/>
            </p:nvSpPr>
            <p:spPr>
              <a:xfrm>
                <a:off x="6522301" y="2051494"/>
                <a:ext cx="46709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46709" h="37207" extrusionOk="0">
                    <a:moveTo>
                      <a:pt x="21088" y="17907"/>
                    </a:moveTo>
                    <a:cubicBezTo>
                      <a:pt x="18706" y="19622"/>
                      <a:pt x="12706" y="22765"/>
                      <a:pt x="9943" y="23813"/>
                    </a:cubicBezTo>
                    <a:cubicBezTo>
                      <a:pt x="7753" y="24670"/>
                      <a:pt x="5181" y="25527"/>
                      <a:pt x="3276" y="26956"/>
                    </a:cubicBezTo>
                    <a:cubicBezTo>
                      <a:pt x="228" y="29147"/>
                      <a:pt x="-915" y="32861"/>
                      <a:pt x="799" y="35243"/>
                    </a:cubicBezTo>
                    <a:cubicBezTo>
                      <a:pt x="2514" y="37624"/>
                      <a:pt x="6324" y="37910"/>
                      <a:pt x="9467" y="35719"/>
                    </a:cubicBezTo>
                    <a:cubicBezTo>
                      <a:pt x="10991" y="34671"/>
                      <a:pt x="12039" y="33147"/>
                      <a:pt x="13372" y="31909"/>
                    </a:cubicBezTo>
                    <a:cubicBezTo>
                      <a:pt x="14611" y="30671"/>
                      <a:pt x="15849" y="29432"/>
                      <a:pt x="17087" y="28194"/>
                    </a:cubicBezTo>
                    <a:cubicBezTo>
                      <a:pt x="21754" y="23241"/>
                      <a:pt x="30137" y="17050"/>
                      <a:pt x="36137" y="14859"/>
                    </a:cubicBezTo>
                    <a:cubicBezTo>
                      <a:pt x="42043" y="12668"/>
                      <a:pt x="46710" y="12287"/>
                      <a:pt x="46710" y="12287"/>
                    </a:cubicBezTo>
                    <a:lnTo>
                      <a:pt x="38137" y="0"/>
                    </a:lnTo>
                    <a:cubicBezTo>
                      <a:pt x="38137" y="0"/>
                      <a:pt x="38137" y="0"/>
                      <a:pt x="31756" y="8096"/>
                    </a:cubicBezTo>
                    <a:cubicBezTo>
                      <a:pt x="27660" y="13049"/>
                      <a:pt x="24993" y="15145"/>
                      <a:pt x="21088" y="1790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0" name="Google Shape;2200;p12"/>
              <p:cNvSpPr/>
              <p:nvPr/>
            </p:nvSpPr>
            <p:spPr>
              <a:xfrm>
                <a:off x="6555667" y="2065400"/>
                <a:ext cx="28679" cy="40582"/>
              </a:xfrm>
              <a:custGeom>
                <a:avLst/>
                <a:gdLst/>
                <a:ahLst/>
                <a:cxnLst/>
                <a:rect l="l" t="t" r="r" b="b"/>
                <a:pathLst>
                  <a:path w="28679" h="40582" extrusionOk="0">
                    <a:moveTo>
                      <a:pt x="11344" y="19717"/>
                    </a:moveTo>
                    <a:cubicBezTo>
                      <a:pt x="10106" y="21812"/>
                      <a:pt x="6677" y="26384"/>
                      <a:pt x="4962" y="28099"/>
                    </a:cubicBezTo>
                    <a:cubicBezTo>
                      <a:pt x="3629" y="29528"/>
                      <a:pt x="2009" y="31147"/>
                      <a:pt x="962" y="32861"/>
                    </a:cubicBezTo>
                    <a:cubicBezTo>
                      <a:pt x="-658" y="35624"/>
                      <a:pt x="-181" y="38862"/>
                      <a:pt x="2009" y="40100"/>
                    </a:cubicBezTo>
                    <a:cubicBezTo>
                      <a:pt x="4200" y="41339"/>
                      <a:pt x="7153" y="40100"/>
                      <a:pt x="8772" y="37433"/>
                    </a:cubicBezTo>
                    <a:cubicBezTo>
                      <a:pt x="9534" y="36100"/>
                      <a:pt x="9820" y="34576"/>
                      <a:pt x="10392" y="33147"/>
                    </a:cubicBezTo>
                    <a:cubicBezTo>
                      <a:pt x="10963" y="31814"/>
                      <a:pt x="11344" y="30385"/>
                      <a:pt x="11820" y="28956"/>
                    </a:cubicBezTo>
                    <a:cubicBezTo>
                      <a:pt x="13630" y="23527"/>
                      <a:pt x="17821" y="15812"/>
                      <a:pt x="21536" y="12002"/>
                    </a:cubicBezTo>
                    <a:cubicBezTo>
                      <a:pt x="25250" y="8192"/>
                      <a:pt x="28679" y="6287"/>
                      <a:pt x="28679" y="6287"/>
                    </a:cubicBezTo>
                    <a:lnTo>
                      <a:pt x="17821" y="0"/>
                    </a:lnTo>
                    <a:cubicBezTo>
                      <a:pt x="17821" y="0"/>
                      <a:pt x="17821" y="0"/>
                      <a:pt x="15821" y="8382"/>
                    </a:cubicBezTo>
                    <a:cubicBezTo>
                      <a:pt x="14583" y="13716"/>
                      <a:pt x="13344" y="16288"/>
                      <a:pt x="11344" y="1971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1" name="Google Shape;2201;p12"/>
              <p:cNvSpPr/>
              <p:nvPr/>
            </p:nvSpPr>
            <p:spPr>
              <a:xfrm>
                <a:off x="6595077" y="2075878"/>
                <a:ext cx="12415" cy="37921"/>
              </a:xfrm>
              <a:custGeom>
                <a:avLst/>
                <a:gdLst/>
                <a:ahLst/>
                <a:cxnLst/>
                <a:rect l="l" t="t" r="r" b="b"/>
                <a:pathLst>
                  <a:path w="12415" h="37921" extrusionOk="0">
                    <a:moveTo>
                      <a:pt x="3462" y="18193"/>
                    </a:moveTo>
                    <a:cubicBezTo>
                      <a:pt x="3271" y="20288"/>
                      <a:pt x="2224" y="25241"/>
                      <a:pt x="1461" y="27337"/>
                    </a:cubicBezTo>
                    <a:cubicBezTo>
                      <a:pt x="890" y="28956"/>
                      <a:pt x="223" y="30861"/>
                      <a:pt x="33" y="32575"/>
                    </a:cubicBezTo>
                    <a:cubicBezTo>
                      <a:pt x="-253" y="35338"/>
                      <a:pt x="1366" y="37719"/>
                      <a:pt x="3557" y="37909"/>
                    </a:cubicBezTo>
                    <a:cubicBezTo>
                      <a:pt x="5748" y="38100"/>
                      <a:pt x="7653" y="36004"/>
                      <a:pt x="7939" y="33242"/>
                    </a:cubicBezTo>
                    <a:cubicBezTo>
                      <a:pt x="8034" y="31909"/>
                      <a:pt x="7748" y="30575"/>
                      <a:pt x="7653" y="29242"/>
                    </a:cubicBezTo>
                    <a:cubicBezTo>
                      <a:pt x="7558" y="27908"/>
                      <a:pt x="7462" y="26670"/>
                      <a:pt x="7272" y="25336"/>
                    </a:cubicBezTo>
                    <a:cubicBezTo>
                      <a:pt x="6700" y="20288"/>
                      <a:pt x="7176" y="12668"/>
                      <a:pt x="8796" y="8192"/>
                    </a:cubicBezTo>
                    <a:cubicBezTo>
                      <a:pt x="10415" y="3810"/>
                      <a:pt x="12415" y="952"/>
                      <a:pt x="12415" y="952"/>
                    </a:cubicBezTo>
                    <a:lnTo>
                      <a:pt x="1366" y="0"/>
                    </a:lnTo>
                    <a:cubicBezTo>
                      <a:pt x="1366" y="0"/>
                      <a:pt x="1366" y="0"/>
                      <a:pt x="2890" y="7429"/>
                    </a:cubicBezTo>
                    <a:cubicBezTo>
                      <a:pt x="3843" y="12097"/>
                      <a:pt x="3748" y="14573"/>
                      <a:pt x="3462" y="1819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2" name="Google Shape;2202;p12"/>
              <p:cNvSpPr/>
              <p:nvPr/>
            </p:nvSpPr>
            <p:spPr>
              <a:xfrm>
                <a:off x="6615398" y="2065305"/>
                <a:ext cx="27589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27589" h="50467" extrusionOk="0">
                    <a:moveTo>
                      <a:pt x="13049" y="26098"/>
                    </a:moveTo>
                    <a:cubicBezTo>
                      <a:pt x="14097" y="28765"/>
                      <a:pt x="15526" y="35528"/>
                      <a:pt x="15812" y="38386"/>
                    </a:cubicBezTo>
                    <a:cubicBezTo>
                      <a:pt x="16097" y="40767"/>
                      <a:pt x="16288" y="43434"/>
                      <a:pt x="17050" y="45625"/>
                    </a:cubicBezTo>
                    <a:cubicBezTo>
                      <a:pt x="18383" y="49149"/>
                      <a:pt x="21622" y="51244"/>
                      <a:pt x="24384" y="50197"/>
                    </a:cubicBezTo>
                    <a:cubicBezTo>
                      <a:pt x="27146" y="49149"/>
                      <a:pt x="28385" y="45529"/>
                      <a:pt x="27051" y="42005"/>
                    </a:cubicBezTo>
                    <a:cubicBezTo>
                      <a:pt x="26384" y="40291"/>
                      <a:pt x="25241" y="38862"/>
                      <a:pt x="24384" y="37243"/>
                    </a:cubicBezTo>
                    <a:cubicBezTo>
                      <a:pt x="23527" y="35719"/>
                      <a:pt x="22670" y="34195"/>
                      <a:pt x="21717" y="32766"/>
                    </a:cubicBezTo>
                    <a:cubicBezTo>
                      <a:pt x="18193" y="26956"/>
                      <a:pt x="14383" y="17240"/>
                      <a:pt x="13811" y="10954"/>
                    </a:cubicBezTo>
                    <a:cubicBezTo>
                      <a:pt x="13240" y="4667"/>
                      <a:pt x="14097" y="0"/>
                      <a:pt x="14097" y="0"/>
                    </a:cubicBezTo>
                    <a:lnTo>
                      <a:pt x="0" y="5144"/>
                    </a:lnTo>
                    <a:cubicBezTo>
                      <a:pt x="0" y="5144"/>
                      <a:pt x="0" y="5144"/>
                      <a:pt x="6191" y="13430"/>
                    </a:cubicBezTo>
                    <a:cubicBezTo>
                      <a:pt x="10096" y="18478"/>
                      <a:pt x="11430" y="21622"/>
                      <a:pt x="13049" y="2609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3" name="Google Shape;2203;p12"/>
              <p:cNvSpPr/>
              <p:nvPr/>
            </p:nvSpPr>
            <p:spPr>
              <a:xfrm>
                <a:off x="6636067" y="2055971"/>
                <a:ext cx="42550" cy="42455"/>
              </a:xfrm>
              <a:custGeom>
                <a:avLst/>
                <a:gdLst/>
                <a:ahLst/>
                <a:cxnLst/>
                <a:rect l="l" t="t" r="r" b="b"/>
                <a:pathLst>
                  <a:path w="42550" h="42455" extrusionOk="0">
                    <a:moveTo>
                      <a:pt x="20764" y="24194"/>
                    </a:moveTo>
                    <a:cubicBezTo>
                      <a:pt x="22860" y="26194"/>
                      <a:pt x="26956" y="31623"/>
                      <a:pt x="28480" y="34100"/>
                    </a:cubicBezTo>
                    <a:cubicBezTo>
                      <a:pt x="29718" y="36100"/>
                      <a:pt x="31051" y="38481"/>
                      <a:pt x="32671" y="40100"/>
                    </a:cubicBezTo>
                    <a:cubicBezTo>
                      <a:pt x="35338" y="42767"/>
                      <a:pt x="39148" y="43244"/>
                      <a:pt x="41243" y="41148"/>
                    </a:cubicBezTo>
                    <a:cubicBezTo>
                      <a:pt x="43339" y="39052"/>
                      <a:pt x="42863" y="35243"/>
                      <a:pt x="40196" y="32575"/>
                    </a:cubicBezTo>
                    <a:cubicBezTo>
                      <a:pt x="38862" y="31242"/>
                      <a:pt x="37242" y="30480"/>
                      <a:pt x="35719" y="29432"/>
                    </a:cubicBezTo>
                    <a:cubicBezTo>
                      <a:pt x="34290" y="28385"/>
                      <a:pt x="32861" y="27432"/>
                      <a:pt x="31432" y="26479"/>
                    </a:cubicBezTo>
                    <a:cubicBezTo>
                      <a:pt x="25717" y="22670"/>
                      <a:pt x="18192" y="15526"/>
                      <a:pt x="14954" y="10001"/>
                    </a:cubicBezTo>
                    <a:cubicBezTo>
                      <a:pt x="11716" y="4477"/>
                      <a:pt x="10573" y="0"/>
                      <a:pt x="10573" y="0"/>
                    </a:cubicBezTo>
                    <a:lnTo>
                      <a:pt x="0" y="10573"/>
                    </a:lnTo>
                    <a:cubicBezTo>
                      <a:pt x="0" y="10573"/>
                      <a:pt x="0" y="10573"/>
                      <a:pt x="9049" y="15526"/>
                    </a:cubicBezTo>
                    <a:cubicBezTo>
                      <a:pt x="14859" y="18574"/>
                      <a:pt x="17335" y="20860"/>
                      <a:pt x="20764" y="2419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4" name="Google Shape;2204;p12"/>
              <p:cNvSpPr/>
              <p:nvPr/>
            </p:nvSpPr>
            <p:spPr>
              <a:xfrm>
                <a:off x="6649878" y="2035587"/>
                <a:ext cx="50562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50562" h="27494" extrusionOk="0">
                    <a:moveTo>
                      <a:pt x="24479" y="17526"/>
                    </a:moveTo>
                    <a:cubicBezTo>
                      <a:pt x="27242" y="18479"/>
                      <a:pt x="33242" y="21622"/>
                      <a:pt x="35719" y="23241"/>
                    </a:cubicBezTo>
                    <a:cubicBezTo>
                      <a:pt x="37719" y="24575"/>
                      <a:pt x="39910" y="26098"/>
                      <a:pt x="42101" y="26956"/>
                    </a:cubicBezTo>
                    <a:cubicBezTo>
                      <a:pt x="45625" y="28289"/>
                      <a:pt x="49339" y="27051"/>
                      <a:pt x="50292" y="24289"/>
                    </a:cubicBezTo>
                    <a:cubicBezTo>
                      <a:pt x="51340" y="21527"/>
                      <a:pt x="49244" y="18193"/>
                      <a:pt x="45720" y="16954"/>
                    </a:cubicBezTo>
                    <a:cubicBezTo>
                      <a:pt x="44005" y="16288"/>
                      <a:pt x="42101" y="16288"/>
                      <a:pt x="40291" y="16002"/>
                    </a:cubicBezTo>
                    <a:cubicBezTo>
                      <a:pt x="38576" y="15716"/>
                      <a:pt x="36862" y="15431"/>
                      <a:pt x="35147" y="15145"/>
                    </a:cubicBezTo>
                    <a:cubicBezTo>
                      <a:pt x="28385" y="14097"/>
                      <a:pt x="18574" y="10763"/>
                      <a:pt x="13335" y="7239"/>
                    </a:cubicBezTo>
                    <a:cubicBezTo>
                      <a:pt x="8096" y="3715"/>
                      <a:pt x="5144" y="0"/>
                      <a:pt x="5144" y="0"/>
                    </a:cubicBezTo>
                    <a:lnTo>
                      <a:pt x="0" y="14097"/>
                    </a:lnTo>
                    <a:cubicBezTo>
                      <a:pt x="0" y="14097"/>
                      <a:pt x="0" y="14097"/>
                      <a:pt x="10287" y="14764"/>
                    </a:cubicBezTo>
                    <a:cubicBezTo>
                      <a:pt x="16669" y="14954"/>
                      <a:pt x="20003" y="15907"/>
                      <a:pt x="24479" y="175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5" name="Google Shape;2205;p12"/>
              <p:cNvSpPr/>
              <p:nvPr/>
            </p:nvSpPr>
            <p:spPr>
              <a:xfrm>
                <a:off x="6653879" y="2014693"/>
                <a:ext cx="37730" cy="12321"/>
              </a:xfrm>
              <a:custGeom>
                <a:avLst/>
                <a:gdLst/>
                <a:ahLst/>
                <a:cxnLst/>
                <a:rect l="l" t="t" r="r" b="b"/>
                <a:pathLst>
                  <a:path w="37730" h="12321" extrusionOk="0">
                    <a:moveTo>
                      <a:pt x="18383" y="6988"/>
                    </a:moveTo>
                    <a:cubicBezTo>
                      <a:pt x="20479" y="6797"/>
                      <a:pt x="25527" y="6988"/>
                      <a:pt x="27622" y="7369"/>
                    </a:cubicBezTo>
                    <a:cubicBezTo>
                      <a:pt x="29337" y="7654"/>
                      <a:pt x="31242" y="8035"/>
                      <a:pt x="33052" y="7845"/>
                    </a:cubicBezTo>
                    <a:cubicBezTo>
                      <a:pt x="35814" y="7559"/>
                      <a:pt x="37909" y="5654"/>
                      <a:pt x="37719" y="3463"/>
                    </a:cubicBezTo>
                    <a:cubicBezTo>
                      <a:pt x="37529" y="1273"/>
                      <a:pt x="35147" y="-251"/>
                      <a:pt x="32385" y="34"/>
                    </a:cubicBezTo>
                    <a:cubicBezTo>
                      <a:pt x="31051" y="130"/>
                      <a:pt x="29813" y="701"/>
                      <a:pt x="28480" y="1082"/>
                    </a:cubicBezTo>
                    <a:cubicBezTo>
                      <a:pt x="27241" y="1368"/>
                      <a:pt x="26003" y="1749"/>
                      <a:pt x="24765" y="2130"/>
                    </a:cubicBezTo>
                    <a:cubicBezTo>
                      <a:pt x="20003" y="3559"/>
                      <a:pt x="12382" y="4416"/>
                      <a:pt x="7715" y="3654"/>
                    </a:cubicBezTo>
                    <a:cubicBezTo>
                      <a:pt x="3048" y="2892"/>
                      <a:pt x="0" y="1368"/>
                      <a:pt x="0" y="1368"/>
                    </a:cubicBezTo>
                    <a:lnTo>
                      <a:pt x="953" y="12322"/>
                    </a:lnTo>
                    <a:cubicBezTo>
                      <a:pt x="953" y="12322"/>
                      <a:pt x="953" y="12322"/>
                      <a:pt x="8001" y="9559"/>
                    </a:cubicBezTo>
                    <a:cubicBezTo>
                      <a:pt x="12382" y="7654"/>
                      <a:pt x="14859" y="7273"/>
                      <a:pt x="18383" y="698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6" name="Google Shape;2206;p12"/>
              <p:cNvSpPr/>
              <p:nvPr/>
            </p:nvSpPr>
            <p:spPr>
              <a:xfrm>
                <a:off x="6643497" y="1972737"/>
                <a:ext cx="48178" cy="34274"/>
              </a:xfrm>
              <a:custGeom>
                <a:avLst/>
                <a:gdLst/>
                <a:ahLst/>
                <a:cxnLst/>
                <a:rect l="l" t="t" r="r" b="b"/>
                <a:pathLst>
                  <a:path w="48178" h="34274" extrusionOk="0">
                    <a:moveTo>
                      <a:pt x="25813" y="17701"/>
                    </a:moveTo>
                    <a:cubicBezTo>
                      <a:pt x="28289" y="16273"/>
                      <a:pt x="34671" y="13606"/>
                      <a:pt x="37433" y="12844"/>
                    </a:cubicBezTo>
                    <a:cubicBezTo>
                      <a:pt x="39719" y="12177"/>
                      <a:pt x="42291" y="11510"/>
                      <a:pt x="44387" y="10367"/>
                    </a:cubicBezTo>
                    <a:cubicBezTo>
                      <a:pt x="47625" y="8462"/>
                      <a:pt x="49054" y="4843"/>
                      <a:pt x="47625" y="2366"/>
                    </a:cubicBezTo>
                    <a:cubicBezTo>
                      <a:pt x="46196" y="-206"/>
                      <a:pt x="42291" y="-777"/>
                      <a:pt x="39052" y="1128"/>
                    </a:cubicBezTo>
                    <a:cubicBezTo>
                      <a:pt x="37433" y="2080"/>
                      <a:pt x="36290" y="3509"/>
                      <a:pt x="34862" y="4652"/>
                    </a:cubicBezTo>
                    <a:cubicBezTo>
                      <a:pt x="33528" y="5795"/>
                      <a:pt x="32194" y="6938"/>
                      <a:pt x="30861" y="8081"/>
                    </a:cubicBezTo>
                    <a:cubicBezTo>
                      <a:pt x="25717" y="12558"/>
                      <a:pt x="16859" y="17987"/>
                      <a:pt x="10763" y="19702"/>
                    </a:cubicBezTo>
                    <a:cubicBezTo>
                      <a:pt x="4667" y="21416"/>
                      <a:pt x="0" y="21321"/>
                      <a:pt x="0" y="21321"/>
                    </a:cubicBezTo>
                    <a:lnTo>
                      <a:pt x="7525" y="34275"/>
                    </a:lnTo>
                    <a:cubicBezTo>
                      <a:pt x="7525" y="34275"/>
                      <a:pt x="7525" y="34275"/>
                      <a:pt x="14573" y="26750"/>
                    </a:cubicBezTo>
                    <a:cubicBezTo>
                      <a:pt x="18859" y="21988"/>
                      <a:pt x="21717" y="20178"/>
                      <a:pt x="25813" y="1770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7" name="Google Shape;2207;p12"/>
              <p:cNvSpPr/>
              <p:nvPr/>
            </p:nvSpPr>
            <p:spPr>
              <a:xfrm>
                <a:off x="6625685" y="1953007"/>
                <a:ext cx="27202" cy="34098"/>
              </a:xfrm>
              <a:custGeom>
                <a:avLst/>
                <a:gdLst/>
                <a:ahLst/>
                <a:cxnLst/>
                <a:rect l="l" t="t" r="r" b="b"/>
                <a:pathLst>
                  <a:path w="27202" h="34098" extrusionOk="0">
                    <a:moveTo>
                      <a:pt x="16097" y="17429"/>
                    </a:moveTo>
                    <a:cubicBezTo>
                      <a:pt x="17336" y="15715"/>
                      <a:pt x="20669" y="12000"/>
                      <a:pt x="22289" y="10667"/>
                    </a:cubicBezTo>
                    <a:cubicBezTo>
                      <a:pt x="23622" y="9524"/>
                      <a:pt x="25051" y="8285"/>
                      <a:pt x="26099" y="6857"/>
                    </a:cubicBezTo>
                    <a:cubicBezTo>
                      <a:pt x="27718" y="4571"/>
                      <a:pt x="27527" y="1808"/>
                      <a:pt x="25718" y="570"/>
                    </a:cubicBezTo>
                    <a:cubicBezTo>
                      <a:pt x="24003" y="-668"/>
                      <a:pt x="21241" y="189"/>
                      <a:pt x="19717" y="2380"/>
                    </a:cubicBezTo>
                    <a:cubicBezTo>
                      <a:pt x="18955" y="3428"/>
                      <a:pt x="18574" y="4761"/>
                      <a:pt x="18002" y="5999"/>
                    </a:cubicBezTo>
                    <a:cubicBezTo>
                      <a:pt x="17431" y="7142"/>
                      <a:pt x="16955" y="8285"/>
                      <a:pt x="16383" y="9524"/>
                    </a:cubicBezTo>
                    <a:cubicBezTo>
                      <a:pt x="14383" y="14096"/>
                      <a:pt x="10192" y="20382"/>
                      <a:pt x="6668" y="23430"/>
                    </a:cubicBezTo>
                    <a:cubicBezTo>
                      <a:pt x="3143" y="26383"/>
                      <a:pt x="0" y="27812"/>
                      <a:pt x="0" y="27812"/>
                    </a:cubicBezTo>
                    <a:lnTo>
                      <a:pt x="8954" y="34098"/>
                    </a:lnTo>
                    <a:cubicBezTo>
                      <a:pt x="8954" y="34098"/>
                      <a:pt x="8954" y="34098"/>
                      <a:pt x="11335" y="26954"/>
                    </a:cubicBezTo>
                    <a:cubicBezTo>
                      <a:pt x="12764" y="22382"/>
                      <a:pt x="14097" y="20287"/>
                      <a:pt x="16097" y="17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8" name="Google Shape;2208;p12"/>
              <p:cNvSpPr/>
              <p:nvPr/>
            </p:nvSpPr>
            <p:spPr>
              <a:xfrm>
                <a:off x="6551675" y="1974246"/>
                <a:ext cx="105917" cy="105918"/>
              </a:xfrm>
              <a:custGeom>
                <a:avLst/>
                <a:gdLst/>
                <a:ahLst/>
                <a:cxnLst/>
                <a:rect l="l" t="t" r="r" b="b"/>
                <a:pathLst>
                  <a:path w="105917" h="105918" extrusionOk="0">
                    <a:moveTo>
                      <a:pt x="105918" y="52959"/>
                    </a:moveTo>
                    <a:cubicBezTo>
                      <a:pt x="105918" y="23717"/>
                      <a:pt x="82201" y="0"/>
                      <a:pt x="52959" y="0"/>
                    </a:cubicBezTo>
                    <a:cubicBezTo>
                      <a:pt x="23717" y="0"/>
                      <a:pt x="0" y="23717"/>
                      <a:pt x="0" y="52959"/>
                    </a:cubicBezTo>
                    <a:cubicBezTo>
                      <a:pt x="0" y="82201"/>
                      <a:pt x="23717" y="105918"/>
                      <a:pt x="52959" y="105918"/>
                    </a:cubicBezTo>
                    <a:cubicBezTo>
                      <a:pt x="82201" y="105918"/>
                      <a:pt x="105918" y="82201"/>
                      <a:pt x="105918" y="5295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09" name="Google Shape;2209;p12"/>
              <p:cNvGrpSpPr/>
              <p:nvPr/>
            </p:nvGrpSpPr>
            <p:grpSpPr>
              <a:xfrm>
                <a:off x="6570603" y="1994523"/>
                <a:ext cx="23363" cy="21919"/>
                <a:chOff x="6570603" y="1994523"/>
                <a:chExt cx="23363" cy="21919"/>
              </a:xfrm>
            </p:grpSpPr>
            <p:sp>
              <p:nvSpPr>
                <p:cNvPr id="2210" name="Google Shape;2210;p12"/>
                <p:cNvSpPr/>
                <p:nvPr/>
              </p:nvSpPr>
              <p:spPr>
                <a:xfrm>
                  <a:off x="6570603" y="1994523"/>
                  <a:ext cx="13919" cy="11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9" h="11644" extrusionOk="0">
                      <a:moveTo>
                        <a:pt x="13363" y="10204"/>
                      </a:moveTo>
                      <a:cubicBezTo>
                        <a:pt x="11934" y="12299"/>
                        <a:pt x="7933" y="12109"/>
                        <a:pt x="4314" y="9632"/>
                      </a:cubicBezTo>
                      <a:cubicBezTo>
                        <a:pt x="790" y="7251"/>
                        <a:pt x="-925" y="3536"/>
                        <a:pt x="504" y="1441"/>
                      </a:cubicBezTo>
                      <a:cubicBezTo>
                        <a:pt x="1933" y="-655"/>
                        <a:pt x="5933" y="-464"/>
                        <a:pt x="9553" y="2012"/>
                      </a:cubicBezTo>
                      <a:cubicBezTo>
                        <a:pt x="13172" y="4489"/>
                        <a:pt x="14887" y="8108"/>
                        <a:pt x="13363" y="10204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1" name="Google Shape;2211;p12"/>
                <p:cNvSpPr/>
                <p:nvPr/>
              </p:nvSpPr>
              <p:spPr>
                <a:xfrm>
                  <a:off x="6577679" y="2005679"/>
                  <a:ext cx="7619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9" h="10763" extrusionOk="0">
                      <a:moveTo>
                        <a:pt x="0" y="0"/>
                      </a:moveTo>
                      <a:cubicBezTo>
                        <a:pt x="0" y="0"/>
                        <a:pt x="3810" y="1143"/>
                        <a:pt x="5620" y="3619"/>
                      </a:cubicBezTo>
                      <a:cubicBezTo>
                        <a:pt x="7429" y="6096"/>
                        <a:pt x="7620" y="10096"/>
                        <a:pt x="7620" y="1076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2" name="Google Shape;2212;p12"/>
                <p:cNvSpPr/>
                <p:nvPr/>
              </p:nvSpPr>
              <p:spPr>
                <a:xfrm>
                  <a:off x="6583870" y="2000916"/>
                  <a:ext cx="10096" cy="8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8286" extrusionOk="0">
                      <a:moveTo>
                        <a:pt x="0" y="0"/>
                      </a:moveTo>
                      <a:cubicBezTo>
                        <a:pt x="476" y="667"/>
                        <a:pt x="1905" y="2953"/>
                        <a:pt x="2477" y="3810"/>
                      </a:cubicBezTo>
                      <a:cubicBezTo>
                        <a:pt x="4763" y="7620"/>
                        <a:pt x="10096" y="8287"/>
                        <a:pt x="10096" y="828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3" name="Google Shape;2213;p12"/>
              <p:cNvGrpSpPr/>
              <p:nvPr/>
            </p:nvGrpSpPr>
            <p:grpSpPr>
              <a:xfrm>
                <a:off x="6617112" y="1991472"/>
                <a:ext cx="12463" cy="17254"/>
                <a:chOff x="6617112" y="1991472"/>
                <a:chExt cx="12463" cy="17254"/>
              </a:xfrm>
            </p:grpSpPr>
            <p:sp>
              <p:nvSpPr>
                <p:cNvPr id="2214" name="Google Shape;2214;p12"/>
                <p:cNvSpPr/>
                <p:nvPr/>
              </p:nvSpPr>
              <p:spPr>
                <a:xfrm>
                  <a:off x="6622746" y="1991472"/>
                  <a:ext cx="6829" cy="10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9" h="10095" extrusionOk="0">
                      <a:moveTo>
                        <a:pt x="1701" y="10016"/>
                      </a:moveTo>
                      <a:cubicBezTo>
                        <a:pt x="81" y="9444"/>
                        <a:pt x="-490" y="6777"/>
                        <a:pt x="462" y="4015"/>
                      </a:cubicBezTo>
                      <a:cubicBezTo>
                        <a:pt x="1415" y="1253"/>
                        <a:pt x="3510" y="-462"/>
                        <a:pt x="5129" y="110"/>
                      </a:cubicBezTo>
                      <a:cubicBezTo>
                        <a:pt x="6749" y="681"/>
                        <a:pt x="7320" y="3348"/>
                        <a:pt x="6368" y="6110"/>
                      </a:cubicBezTo>
                      <a:cubicBezTo>
                        <a:pt x="5415" y="8777"/>
                        <a:pt x="3320" y="10492"/>
                        <a:pt x="1701" y="10016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12"/>
                <p:cNvSpPr/>
                <p:nvPr/>
              </p:nvSpPr>
              <p:spPr>
                <a:xfrm>
                  <a:off x="6617112" y="1997487"/>
                  <a:ext cx="5619" cy="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9" h="6858" extrusionOk="0">
                      <a:moveTo>
                        <a:pt x="5620" y="0"/>
                      </a:moveTo>
                      <a:cubicBezTo>
                        <a:pt x="5620" y="0"/>
                        <a:pt x="5525" y="2667"/>
                        <a:pt x="4286" y="4286"/>
                      </a:cubicBezTo>
                      <a:cubicBezTo>
                        <a:pt x="2953" y="5906"/>
                        <a:pt x="381" y="6763"/>
                        <a:pt x="0" y="68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12"/>
                <p:cNvSpPr/>
                <p:nvPr/>
              </p:nvSpPr>
              <p:spPr>
                <a:xfrm>
                  <a:off x="6623328" y="2000726"/>
                  <a:ext cx="359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5" h="8000" extrusionOk="0">
                      <a:moveTo>
                        <a:pt x="3595" y="0"/>
                      </a:moveTo>
                      <a:cubicBezTo>
                        <a:pt x="3215" y="476"/>
                        <a:pt x="2071" y="1810"/>
                        <a:pt x="1595" y="2286"/>
                      </a:cubicBezTo>
                      <a:cubicBezTo>
                        <a:pt x="-500" y="4381"/>
                        <a:pt x="71" y="8001"/>
                        <a:pt x="71" y="800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7" name="Google Shape;2217;p12"/>
              <p:cNvGrpSpPr/>
              <p:nvPr/>
            </p:nvGrpSpPr>
            <p:grpSpPr>
              <a:xfrm>
                <a:off x="6622637" y="2034539"/>
                <a:ext cx="16500" cy="13888"/>
                <a:chOff x="6622637" y="2034539"/>
                <a:chExt cx="16500" cy="13888"/>
              </a:xfrm>
            </p:grpSpPr>
            <p:sp>
              <p:nvSpPr>
                <p:cNvPr id="2218" name="Google Shape;2218;p12"/>
                <p:cNvSpPr/>
                <p:nvPr/>
              </p:nvSpPr>
              <p:spPr>
                <a:xfrm>
                  <a:off x="6629436" y="2041036"/>
                  <a:ext cx="9701" cy="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1" h="7391" extrusionOk="0">
                      <a:moveTo>
                        <a:pt x="249" y="1219"/>
                      </a:moveTo>
                      <a:cubicBezTo>
                        <a:pt x="1106" y="-305"/>
                        <a:pt x="3773" y="-400"/>
                        <a:pt x="6345" y="933"/>
                      </a:cubicBezTo>
                      <a:cubicBezTo>
                        <a:pt x="8917" y="2267"/>
                        <a:pt x="10250" y="4648"/>
                        <a:pt x="9488" y="6172"/>
                      </a:cubicBezTo>
                      <a:cubicBezTo>
                        <a:pt x="8631" y="7696"/>
                        <a:pt x="5964" y="7791"/>
                        <a:pt x="3392" y="6458"/>
                      </a:cubicBezTo>
                      <a:cubicBezTo>
                        <a:pt x="821" y="5124"/>
                        <a:pt x="-608" y="2743"/>
                        <a:pt x="249" y="1219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9" name="Google Shape;2219;p12"/>
                <p:cNvSpPr/>
                <p:nvPr/>
              </p:nvSpPr>
              <p:spPr>
                <a:xfrm>
                  <a:off x="6628066" y="2034539"/>
                  <a:ext cx="5810" cy="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0" h="6667" extrusionOk="0">
                      <a:moveTo>
                        <a:pt x="5810" y="6668"/>
                      </a:moveTo>
                      <a:cubicBezTo>
                        <a:pt x="5810" y="6668"/>
                        <a:pt x="3143" y="6191"/>
                        <a:pt x="1810" y="4667"/>
                      </a:cubicBezTo>
                      <a:cubicBezTo>
                        <a:pt x="476" y="3143"/>
                        <a:pt x="0" y="476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0" name="Google Shape;2220;p12"/>
                <p:cNvSpPr/>
                <p:nvPr/>
              </p:nvSpPr>
              <p:spPr>
                <a:xfrm>
                  <a:off x="6622637" y="2039969"/>
                  <a:ext cx="7334" cy="4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4" h="4857" extrusionOk="0">
                      <a:moveTo>
                        <a:pt x="7334" y="4858"/>
                      </a:moveTo>
                      <a:cubicBezTo>
                        <a:pt x="6953" y="4477"/>
                        <a:pt x="5810" y="3048"/>
                        <a:pt x="5429" y="2477"/>
                      </a:cubicBezTo>
                      <a:cubicBezTo>
                        <a:pt x="3715" y="95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1" name="Google Shape;2221;p12"/>
              <p:cNvGrpSpPr/>
              <p:nvPr/>
            </p:nvGrpSpPr>
            <p:grpSpPr>
              <a:xfrm>
                <a:off x="6562946" y="2038826"/>
                <a:ext cx="16637" cy="12288"/>
                <a:chOff x="6562946" y="2038826"/>
                <a:chExt cx="16637" cy="12288"/>
              </a:xfrm>
            </p:grpSpPr>
            <p:sp>
              <p:nvSpPr>
                <p:cNvPr id="2222" name="Google Shape;2222;p12"/>
                <p:cNvSpPr/>
                <p:nvPr/>
              </p:nvSpPr>
              <p:spPr>
                <a:xfrm>
                  <a:off x="6562946" y="2043142"/>
                  <a:ext cx="9272" cy="7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2" h="7972" extrusionOk="0">
                      <a:moveTo>
                        <a:pt x="8922" y="923"/>
                      </a:moveTo>
                      <a:cubicBezTo>
                        <a:pt x="9875" y="2351"/>
                        <a:pt x="8827" y="4828"/>
                        <a:pt x="6446" y="6542"/>
                      </a:cubicBezTo>
                      <a:cubicBezTo>
                        <a:pt x="4065" y="8257"/>
                        <a:pt x="1398" y="8447"/>
                        <a:pt x="350" y="7019"/>
                      </a:cubicBezTo>
                      <a:cubicBezTo>
                        <a:pt x="-603" y="5590"/>
                        <a:pt x="445" y="3113"/>
                        <a:pt x="2826" y="1399"/>
                      </a:cubicBezTo>
                      <a:cubicBezTo>
                        <a:pt x="5112" y="-220"/>
                        <a:pt x="7875" y="-506"/>
                        <a:pt x="8922" y="923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3" name="Google Shape;2223;p12"/>
                <p:cNvSpPr/>
                <p:nvPr/>
              </p:nvSpPr>
              <p:spPr>
                <a:xfrm>
                  <a:off x="6570916" y="2045489"/>
                  <a:ext cx="8667" cy="2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7" h="2862" extrusionOk="0">
                      <a:moveTo>
                        <a:pt x="0" y="2862"/>
                      </a:moveTo>
                      <a:cubicBezTo>
                        <a:pt x="0" y="2862"/>
                        <a:pt x="1619" y="767"/>
                        <a:pt x="3620" y="195"/>
                      </a:cubicBezTo>
                      <a:cubicBezTo>
                        <a:pt x="5620" y="-377"/>
                        <a:pt x="8192" y="481"/>
                        <a:pt x="8668" y="576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4" name="Google Shape;2224;p12"/>
                <p:cNvSpPr/>
                <p:nvPr/>
              </p:nvSpPr>
              <p:spPr>
                <a:xfrm>
                  <a:off x="6569392" y="2038826"/>
                  <a:ext cx="7619" cy="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9" h="4381" extrusionOk="0">
                      <a:moveTo>
                        <a:pt x="0" y="4381"/>
                      </a:moveTo>
                      <a:cubicBezTo>
                        <a:pt x="571" y="4191"/>
                        <a:pt x="2286" y="3810"/>
                        <a:pt x="2953" y="3715"/>
                      </a:cubicBezTo>
                      <a:cubicBezTo>
                        <a:pt x="5905" y="3238"/>
                        <a:pt x="7620" y="0"/>
                        <a:pt x="762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5" name="Google Shape;2225;p12"/>
              <p:cNvGrpSpPr/>
              <p:nvPr/>
            </p:nvGrpSpPr>
            <p:grpSpPr>
              <a:xfrm>
                <a:off x="6601015" y="2038540"/>
                <a:ext cx="11590" cy="24959"/>
                <a:chOff x="6601015" y="2038540"/>
                <a:chExt cx="11590" cy="24959"/>
              </a:xfrm>
            </p:grpSpPr>
            <p:sp>
              <p:nvSpPr>
                <p:cNvPr id="2226" name="Google Shape;2226;p12"/>
                <p:cNvSpPr/>
                <p:nvPr/>
              </p:nvSpPr>
              <p:spPr>
                <a:xfrm>
                  <a:off x="6602798" y="2048347"/>
                  <a:ext cx="9807" cy="15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7" h="15152" extrusionOk="0">
                      <a:moveTo>
                        <a:pt x="2884" y="99"/>
                      </a:moveTo>
                      <a:cubicBezTo>
                        <a:pt x="5361" y="-568"/>
                        <a:pt x="8313" y="2195"/>
                        <a:pt x="9361" y="6386"/>
                      </a:cubicBezTo>
                      <a:cubicBezTo>
                        <a:pt x="10504" y="10481"/>
                        <a:pt x="9361" y="14387"/>
                        <a:pt x="6980" y="15053"/>
                      </a:cubicBezTo>
                      <a:cubicBezTo>
                        <a:pt x="4503" y="15720"/>
                        <a:pt x="1551" y="12958"/>
                        <a:pt x="503" y="8767"/>
                      </a:cubicBezTo>
                      <a:cubicBezTo>
                        <a:pt x="-735" y="4671"/>
                        <a:pt x="408" y="766"/>
                        <a:pt x="2884" y="99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7" name="Google Shape;2227;p12"/>
                <p:cNvSpPr/>
                <p:nvPr/>
              </p:nvSpPr>
              <p:spPr>
                <a:xfrm>
                  <a:off x="6609181" y="2038731"/>
                  <a:ext cx="3168" cy="13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" h="13144" extrusionOk="0">
                      <a:moveTo>
                        <a:pt x="1931" y="13144"/>
                      </a:moveTo>
                      <a:cubicBezTo>
                        <a:pt x="1931" y="13144"/>
                        <a:pt x="-260" y="9811"/>
                        <a:pt x="26" y="6763"/>
                      </a:cubicBezTo>
                      <a:cubicBezTo>
                        <a:pt x="311" y="3715"/>
                        <a:pt x="2693" y="476"/>
                        <a:pt x="3169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8" name="Google Shape;2228;p12"/>
                <p:cNvSpPr/>
                <p:nvPr/>
              </p:nvSpPr>
              <p:spPr>
                <a:xfrm>
                  <a:off x="6601015" y="2038540"/>
                  <a:ext cx="2963" cy="12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12858" extrusionOk="0">
                      <a:moveTo>
                        <a:pt x="2286" y="12859"/>
                      </a:moveTo>
                      <a:cubicBezTo>
                        <a:pt x="2381" y="12002"/>
                        <a:pt x="2667" y="9335"/>
                        <a:pt x="2858" y="8382"/>
                      </a:cubicBezTo>
                      <a:cubicBezTo>
                        <a:pt x="3620" y="4001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229" name="Google Shape;2229;p12"/>
            <p:cNvGrpSpPr/>
            <p:nvPr/>
          </p:nvGrpSpPr>
          <p:grpSpPr>
            <a:xfrm>
              <a:off x="8272993" y="59279"/>
              <a:ext cx="452762" cy="442599"/>
              <a:chOff x="5806015" y="1354931"/>
              <a:chExt cx="417793" cy="408415"/>
            </a:xfrm>
          </p:grpSpPr>
          <p:sp>
            <p:nvSpPr>
              <p:cNvPr id="2230" name="Google Shape;2230;p12"/>
              <p:cNvSpPr/>
              <p:nvPr/>
            </p:nvSpPr>
            <p:spPr>
              <a:xfrm>
                <a:off x="5991225" y="1354931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8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2" y="6096"/>
                      <a:pt x="4382" y="13716"/>
                    </a:cubicBezTo>
                    <a:cubicBezTo>
                      <a:pt x="4382" y="17431"/>
                      <a:pt x="5620" y="20955"/>
                      <a:pt x="6191" y="24575"/>
                    </a:cubicBezTo>
                    <a:cubicBezTo>
                      <a:pt x="6763" y="28003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1" name="Google Shape;2231;p12"/>
              <p:cNvSpPr/>
              <p:nvPr/>
            </p:nvSpPr>
            <p:spPr>
              <a:xfrm>
                <a:off x="5906847" y="1377380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1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2" name="Google Shape;2232;p12"/>
              <p:cNvSpPr/>
              <p:nvPr/>
            </p:nvSpPr>
            <p:spPr>
              <a:xfrm>
                <a:off x="5864237" y="1448091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882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29998"/>
                      <a:pt x="34690" y="2542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3" name="Google Shape;2233;p12"/>
              <p:cNvSpPr/>
              <p:nvPr/>
            </p:nvSpPr>
            <p:spPr>
              <a:xfrm>
                <a:off x="5806015" y="1507335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284"/>
                      <a:pt x="68719" y="20760"/>
                      <a:pt x="58432" y="1799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4" name="Google Shape;2234;p12"/>
              <p:cNvSpPr/>
              <p:nvPr/>
            </p:nvSpPr>
            <p:spPr>
              <a:xfrm>
                <a:off x="5822235" y="1575244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0"/>
                      <a:pt x="6493" y="33623"/>
                      <a:pt x="12398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69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4"/>
                      <a:pt x="41640" y="145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5" name="Google Shape;2235;p12"/>
              <p:cNvSpPr/>
              <p:nvPr/>
            </p:nvSpPr>
            <p:spPr>
              <a:xfrm>
                <a:off x="5830292" y="1621440"/>
                <a:ext cx="102924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2924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7" y="83630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8"/>
                      <a:pt x="79493" y="32671"/>
                    </a:cubicBezTo>
                    <a:cubicBezTo>
                      <a:pt x="92638" y="27813"/>
                      <a:pt x="102925" y="27051"/>
                      <a:pt x="102925" y="27051"/>
                    </a:cubicBezTo>
                    <a:lnTo>
                      <a:pt x="83970" y="0"/>
                    </a:lnTo>
                    <a:cubicBezTo>
                      <a:pt x="83970" y="0"/>
                      <a:pt x="83970" y="0"/>
                      <a:pt x="69778" y="17812"/>
                    </a:cubicBezTo>
                    <a:cubicBezTo>
                      <a:pt x="61205" y="28956"/>
                      <a:pt x="55300" y="33528"/>
                      <a:pt x="46632" y="3971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6" name="Google Shape;2236;p12"/>
              <p:cNvSpPr/>
              <p:nvPr/>
            </p:nvSpPr>
            <p:spPr>
              <a:xfrm>
                <a:off x="5904077" y="1652396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7"/>
                      <a:pt x="14567" y="58198"/>
                      <a:pt x="10852" y="62103"/>
                    </a:cubicBezTo>
                    <a:cubicBezTo>
                      <a:pt x="7804" y="65246"/>
                      <a:pt x="4280" y="68770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4"/>
                      <a:pt x="24949" y="66866"/>
                      <a:pt x="25997" y="63818"/>
                    </a:cubicBezTo>
                    <a:cubicBezTo>
                      <a:pt x="30093" y="51816"/>
                      <a:pt x="39237" y="34862"/>
                      <a:pt x="47524" y="26480"/>
                    </a:cubicBezTo>
                    <a:cubicBezTo>
                      <a:pt x="55810" y="18097"/>
                      <a:pt x="63335" y="13907"/>
                      <a:pt x="63335" y="13907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099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7" name="Google Shape;2237;p12"/>
              <p:cNvSpPr/>
              <p:nvPr/>
            </p:nvSpPr>
            <p:spPr>
              <a:xfrm>
                <a:off x="5991259" y="167525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860"/>
                      <a:pt x="8252" y="32480"/>
                      <a:pt x="7586" y="4019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8" name="Google Shape;2238;p12"/>
              <p:cNvSpPr/>
              <p:nvPr/>
            </p:nvSpPr>
            <p:spPr>
              <a:xfrm>
                <a:off x="6036183" y="1651825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100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8" y="108775"/>
                      <a:pt x="62675" y="100584"/>
                      <a:pt x="59817" y="92774"/>
                    </a:cubicBezTo>
                    <a:cubicBezTo>
                      <a:pt x="58388" y="88964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9" name="Google Shape;2239;p12"/>
              <p:cNvSpPr/>
              <p:nvPr/>
            </p:nvSpPr>
            <p:spPr>
              <a:xfrm>
                <a:off x="6081998" y="1631441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7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0958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0" name="Google Shape;2240;p12"/>
              <p:cNvSpPr/>
              <p:nvPr/>
            </p:nvSpPr>
            <p:spPr>
              <a:xfrm>
                <a:off x="6112287" y="1586198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1" y="38957"/>
                    </a:moveTo>
                    <a:cubicBezTo>
                      <a:pt x="59912" y="41148"/>
                      <a:pt x="73342" y="48101"/>
                      <a:pt x="78676" y="51626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3" y="34671"/>
                      <a:pt x="81343" y="34100"/>
                      <a:pt x="77533" y="33528"/>
                    </a:cubicBezTo>
                    <a:cubicBezTo>
                      <a:pt x="62675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242"/>
                      <a:pt x="43910" y="35433"/>
                      <a:pt x="53911" y="3895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1" name="Google Shape;2241;p12"/>
              <p:cNvSpPr/>
              <p:nvPr/>
            </p:nvSpPr>
            <p:spPr>
              <a:xfrm>
                <a:off x="6120860" y="1540053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6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237"/>
                      <a:pt x="40576" y="1557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2" name="Google Shape;2242;p12"/>
              <p:cNvSpPr/>
              <p:nvPr/>
            </p:nvSpPr>
            <p:spPr>
              <a:xfrm>
                <a:off x="6097714" y="1447500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1" y="39257"/>
                    </a:moveTo>
                    <a:cubicBezTo>
                      <a:pt x="62865" y="36018"/>
                      <a:pt x="76771" y="30303"/>
                      <a:pt x="82963" y="28493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8" y="4490"/>
                      <a:pt x="80201" y="7634"/>
                      <a:pt x="77057" y="10206"/>
                    </a:cubicBezTo>
                    <a:cubicBezTo>
                      <a:pt x="74104" y="12682"/>
                      <a:pt x="71152" y="15159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687"/>
                      <a:pt x="48197" y="44591"/>
                      <a:pt x="57341" y="3925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3" name="Google Shape;2243;p12"/>
              <p:cNvSpPr/>
              <p:nvPr/>
            </p:nvSpPr>
            <p:spPr>
              <a:xfrm>
                <a:off x="6058662" y="1403836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8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4" name="Google Shape;2244;p12"/>
              <p:cNvSpPr/>
              <p:nvPr/>
            </p:nvSpPr>
            <p:spPr>
              <a:xfrm>
                <a:off x="5895117" y="1450848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5" y="117062"/>
                    </a:moveTo>
                    <a:cubicBezTo>
                      <a:pt x="234125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1" y="0"/>
                      <a:pt x="117062" y="0"/>
                    </a:cubicBezTo>
                    <a:cubicBezTo>
                      <a:pt x="181714" y="0"/>
                      <a:pt x="234125" y="52411"/>
                      <a:pt x="234125" y="11706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45" name="Google Shape;2245;p12"/>
              <p:cNvGrpSpPr/>
              <p:nvPr/>
            </p:nvGrpSpPr>
            <p:grpSpPr>
              <a:xfrm>
                <a:off x="5937205" y="1495840"/>
                <a:ext cx="51542" cy="48162"/>
                <a:chOff x="5937205" y="1495840"/>
                <a:chExt cx="51542" cy="48162"/>
              </a:xfrm>
            </p:grpSpPr>
            <p:sp>
              <p:nvSpPr>
                <p:cNvPr id="2246" name="Google Shape;2246;p12"/>
                <p:cNvSpPr/>
                <p:nvPr/>
              </p:nvSpPr>
              <p:spPr>
                <a:xfrm>
                  <a:off x="5937205" y="1495840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585"/>
                        <a:pt x="32589" y="17682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7" name="Google Shape;2247;p12"/>
                <p:cNvSpPr/>
                <p:nvPr/>
              </p:nvSpPr>
              <p:spPr>
                <a:xfrm>
                  <a:off x="5952553" y="1520285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3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8" name="Google Shape;2248;p12"/>
                <p:cNvSpPr/>
                <p:nvPr/>
              </p:nvSpPr>
              <p:spPr>
                <a:xfrm>
                  <a:off x="5966459" y="1509903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9" name="Google Shape;2249;p12"/>
              <p:cNvGrpSpPr/>
              <p:nvPr/>
            </p:nvGrpSpPr>
            <p:grpSpPr>
              <a:xfrm>
                <a:off x="6039612" y="1489004"/>
                <a:ext cx="27593" cy="38138"/>
                <a:chOff x="6039612" y="1489004"/>
                <a:chExt cx="27593" cy="38138"/>
              </a:xfrm>
            </p:grpSpPr>
            <p:sp>
              <p:nvSpPr>
                <p:cNvPr id="2250" name="Google Shape;2250;p12"/>
                <p:cNvSpPr/>
                <p:nvPr/>
              </p:nvSpPr>
              <p:spPr>
                <a:xfrm>
                  <a:off x="6052117" y="1489004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2069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1" name="Google Shape;2251;p12"/>
                <p:cNvSpPr/>
                <p:nvPr/>
              </p:nvSpPr>
              <p:spPr>
                <a:xfrm>
                  <a:off x="6039612" y="1502187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6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2" name="Google Shape;2252;p12"/>
                <p:cNvSpPr/>
                <p:nvPr/>
              </p:nvSpPr>
              <p:spPr>
                <a:xfrm>
                  <a:off x="6053296" y="1509426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53" name="Google Shape;2253;p12"/>
              <p:cNvGrpSpPr/>
              <p:nvPr/>
            </p:nvGrpSpPr>
            <p:grpSpPr>
              <a:xfrm>
                <a:off x="6051994" y="1584007"/>
                <a:ext cx="36335" cy="30883"/>
                <a:chOff x="6051994" y="1584007"/>
                <a:chExt cx="36335" cy="30883"/>
              </a:xfrm>
            </p:grpSpPr>
            <p:sp>
              <p:nvSpPr>
                <p:cNvPr id="2254" name="Google Shape;2254;p12"/>
                <p:cNvSpPr/>
                <p:nvPr/>
              </p:nvSpPr>
              <p:spPr>
                <a:xfrm>
                  <a:off x="6066998" y="1598462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20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5" name="Google Shape;2255;p12"/>
                <p:cNvSpPr/>
                <p:nvPr/>
              </p:nvSpPr>
              <p:spPr>
                <a:xfrm>
                  <a:off x="6063900" y="1584007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6" name="Google Shape;2256;p12"/>
                <p:cNvSpPr/>
                <p:nvPr/>
              </p:nvSpPr>
              <p:spPr>
                <a:xfrm>
                  <a:off x="6051994" y="1596009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7"/>
                        <a:pt x="12001" y="5524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57" name="Google Shape;2257;p12"/>
              <p:cNvGrpSpPr/>
              <p:nvPr/>
            </p:nvGrpSpPr>
            <p:grpSpPr>
              <a:xfrm>
                <a:off x="5920022" y="1593627"/>
                <a:ext cx="36626" cy="26940"/>
                <a:chOff x="5920022" y="1593627"/>
                <a:chExt cx="36626" cy="26940"/>
              </a:xfrm>
            </p:grpSpPr>
            <p:sp>
              <p:nvSpPr>
                <p:cNvPr id="2258" name="Google Shape;2258;p12"/>
                <p:cNvSpPr/>
                <p:nvPr/>
              </p:nvSpPr>
              <p:spPr>
                <a:xfrm>
                  <a:off x="5920022" y="1603073"/>
                  <a:ext cx="20484" cy="17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94" extrusionOk="0">
                      <a:moveTo>
                        <a:pt x="19672" y="2080"/>
                      </a:moveTo>
                      <a:cubicBezTo>
                        <a:pt x="21863" y="5223"/>
                        <a:pt x="19482" y="10747"/>
                        <a:pt x="14243" y="14367"/>
                      </a:cubicBezTo>
                      <a:cubicBezTo>
                        <a:pt x="9004" y="18082"/>
                        <a:pt x="3003" y="18558"/>
                        <a:pt x="813" y="15415"/>
                      </a:cubicBezTo>
                      <a:cubicBezTo>
                        <a:pt x="-1378" y="12271"/>
                        <a:pt x="1003" y="6747"/>
                        <a:pt x="6242" y="3127"/>
                      </a:cubicBezTo>
                      <a:cubicBezTo>
                        <a:pt x="11481" y="-587"/>
                        <a:pt x="17481" y="-1064"/>
                        <a:pt x="19672" y="20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9" name="Google Shape;2259;p12"/>
                <p:cNvSpPr/>
                <p:nvPr/>
              </p:nvSpPr>
              <p:spPr>
                <a:xfrm>
                  <a:off x="5937694" y="1608290"/>
                  <a:ext cx="18954" cy="6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292" extrusionOk="0">
                      <a:moveTo>
                        <a:pt x="0" y="6293"/>
                      </a:moveTo>
                      <a:cubicBezTo>
                        <a:pt x="0" y="6293"/>
                        <a:pt x="3524" y="1530"/>
                        <a:pt x="7906" y="387"/>
                      </a:cubicBezTo>
                      <a:cubicBezTo>
                        <a:pt x="12287" y="-756"/>
                        <a:pt x="18002" y="959"/>
                        <a:pt x="18955" y="134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0" name="Google Shape;2260;p12"/>
                <p:cNvSpPr/>
                <p:nvPr/>
              </p:nvSpPr>
              <p:spPr>
                <a:xfrm>
                  <a:off x="5934455" y="1593627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61" name="Google Shape;2261;p12"/>
              <p:cNvGrpSpPr/>
              <p:nvPr/>
            </p:nvGrpSpPr>
            <p:grpSpPr>
              <a:xfrm>
                <a:off x="6004179" y="1592865"/>
                <a:ext cx="25648" cy="55189"/>
                <a:chOff x="6004179" y="1592865"/>
                <a:chExt cx="25648" cy="55189"/>
              </a:xfrm>
            </p:grpSpPr>
            <p:sp>
              <p:nvSpPr>
                <p:cNvPr id="2262" name="Google Shape;2262;p12"/>
                <p:cNvSpPr/>
                <p:nvPr/>
              </p:nvSpPr>
              <p:spPr>
                <a:xfrm>
                  <a:off x="6008096" y="1614542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3" name="Google Shape;2263;p12"/>
                <p:cNvSpPr/>
                <p:nvPr/>
              </p:nvSpPr>
              <p:spPr>
                <a:xfrm>
                  <a:off x="6022147" y="1593341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4" name="Google Shape;2264;p12"/>
                <p:cNvSpPr/>
                <p:nvPr/>
              </p:nvSpPr>
              <p:spPr>
                <a:xfrm>
                  <a:off x="6004179" y="1592865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3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265" name="Google Shape;2265;p12"/>
          <p:cNvGrpSpPr/>
          <p:nvPr/>
        </p:nvGrpSpPr>
        <p:grpSpPr>
          <a:xfrm>
            <a:off x="265944" y="4317460"/>
            <a:ext cx="753541" cy="685446"/>
            <a:chOff x="265944" y="4317460"/>
            <a:chExt cx="753541" cy="685446"/>
          </a:xfrm>
        </p:grpSpPr>
        <p:grpSp>
          <p:nvGrpSpPr>
            <p:cNvPr id="2266" name="Google Shape;2266;p12"/>
            <p:cNvGrpSpPr/>
            <p:nvPr/>
          </p:nvGrpSpPr>
          <p:grpSpPr>
            <a:xfrm>
              <a:off x="566722" y="4560307"/>
              <a:ext cx="452763" cy="442599"/>
              <a:chOff x="3978453" y="3284315"/>
              <a:chExt cx="417794" cy="408415"/>
            </a:xfrm>
          </p:grpSpPr>
          <p:sp>
            <p:nvSpPr>
              <p:cNvPr id="2267" name="Google Shape;2267;p12"/>
              <p:cNvSpPr/>
              <p:nvPr/>
            </p:nvSpPr>
            <p:spPr>
              <a:xfrm>
                <a:off x="4163663" y="3284315"/>
                <a:ext cx="30098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3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8" name="Google Shape;2268;p12"/>
              <p:cNvSpPr/>
              <p:nvPr/>
            </p:nvSpPr>
            <p:spPr>
              <a:xfrm>
                <a:off x="4079285" y="3306763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1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7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9" name="Google Shape;2269;p12"/>
              <p:cNvSpPr/>
              <p:nvPr/>
            </p:nvSpPr>
            <p:spPr>
              <a:xfrm>
                <a:off x="4036676" y="3377475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259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0" name="Google Shape;2270;p12"/>
              <p:cNvSpPr/>
              <p:nvPr/>
            </p:nvSpPr>
            <p:spPr>
              <a:xfrm>
                <a:off x="3978453" y="3436814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3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1" name="Google Shape;2271;p12"/>
              <p:cNvSpPr/>
              <p:nvPr/>
            </p:nvSpPr>
            <p:spPr>
              <a:xfrm>
                <a:off x="3994673" y="3504628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2" name="Google Shape;2272;p12"/>
              <p:cNvSpPr/>
              <p:nvPr/>
            </p:nvSpPr>
            <p:spPr>
              <a:xfrm>
                <a:off x="4002731" y="3550824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9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9"/>
                      <a:pt x="79588" y="32671"/>
                    </a:cubicBezTo>
                    <a:cubicBezTo>
                      <a:pt x="92733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3" name="Google Shape;2273;p12"/>
              <p:cNvSpPr/>
              <p:nvPr/>
            </p:nvSpPr>
            <p:spPr>
              <a:xfrm>
                <a:off x="4076515" y="3581781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2"/>
                      <a:pt x="47524" y="26479"/>
                    </a:cubicBezTo>
                    <a:cubicBezTo>
                      <a:pt x="55810" y="18097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284" y="30194"/>
                      <a:pt x="29426" y="35814"/>
                      <a:pt x="24949" y="435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4" name="Google Shape;2274;p12"/>
              <p:cNvSpPr/>
              <p:nvPr/>
            </p:nvSpPr>
            <p:spPr>
              <a:xfrm>
                <a:off x="4163792" y="360473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490" y="40196"/>
                    </a:moveTo>
                    <a:cubicBezTo>
                      <a:pt x="7109" y="44863"/>
                      <a:pt x="4633" y="55816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7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157" y="32385"/>
                      <a:pt x="7490" y="4019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5" name="Google Shape;2275;p12"/>
              <p:cNvSpPr/>
              <p:nvPr/>
            </p:nvSpPr>
            <p:spPr>
              <a:xfrm>
                <a:off x="4208716" y="3581209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7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7" y="108775"/>
                      <a:pt x="62674" y="100584"/>
                      <a:pt x="59817" y="92773"/>
                    </a:cubicBezTo>
                    <a:cubicBezTo>
                      <a:pt x="58388" y="88963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6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03" y="40957"/>
                      <a:pt x="24955" y="47911"/>
                      <a:pt x="28670" y="578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6" name="Google Shape;2276;p12"/>
              <p:cNvSpPr/>
              <p:nvPr/>
            </p:nvSpPr>
            <p:spPr>
              <a:xfrm>
                <a:off x="4254436" y="3560825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3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7" y="95536"/>
                      <a:pt x="90868" y="90964"/>
                    </a:cubicBezTo>
                    <a:cubicBezTo>
                      <a:pt x="95441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1"/>
                    </a:cubicBezTo>
                    <a:cubicBezTo>
                      <a:pt x="75628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2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7" name="Google Shape;2277;p12"/>
              <p:cNvSpPr/>
              <p:nvPr/>
            </p:nvSpPr>
            <p:spPr>
              <a:xfrm>
                <a:off x="4284726" y="3515677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6" y="51625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4" y="35433"/>
                    </a:cubicBezTo>
                    <a:cubicBezTo>
                      <a:pt x="85153" y="34671"/>
                      <a:pt x="81343" y="34099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1"/>
                    </a:lnTo>
                    <a:cubicBezTo>
                      <a:pt x="0" y="31051"/>
                      <a:pt x="0" y="31051"/>
                      <a:pt x="22765" y="32385"/>
                    </a:cubicBezTo>
                    <a:cubicBezTo>
                      <a:pt x="36767" y="33147"/>
                      <a:pt x="44005" y="35338"/>
                      <a:pt x="53912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8" name="Google Shape;2278;p12"/>
              <p:cNvSpPr/>
              <p:nvPr/>
            </p:nvSpPr>
            <p:spPr>
              <a:xfrm>
                <a:off x="4293393" y="3469437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337" y="17094"/>
                      <a:pt x="32766" y="16332"/>
                      <a:pt x="40577" y="1557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9" name="Google Shape;2279;p12"/>
              <p:cNvSpPr/>
              <p:nvPr/>
            </p:nvSpPr>
            <p:spPr>
              <a:xfrm>
                <a:off x="4270247" y="3376884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7" y="4490"/>
                      <a:pt x="80200" y="7634"/>
                      <a:pt x="77057" y="10206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7" y="44591"/>
                      <a:pt x="57340" y="392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0" name="Google Shape;2280;p12"/>
              <p:cNvSpPr/>
              <p:nvPr/>
            </p:nvSpPr>
            <p:spPr>
              <a:xfrm>
                <a:off x="4231100" y="3333220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7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346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6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1" name="Google Shape;2281;p12"/>
              <p:cNvSpPr/>
              <p:nvPr/>
            </p:nvSpPr>
            <p:spPr>
              <a:xfrm rot="-552203">
                <a:off x="4067587" y="3380286"/>
                <a:ext cx="234217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234128" h="234128" extrusionOk="0">
                    <a:moveTo>
                      <a:pt x="234128" y="117064"/>
                    </a:moveTo>
                    <a:cubicBezTo>
                      <a:pt x="234128" y="181717"/>
                      <a:pt x="181717" y="234128"/>
                      <a:pt x="117064" y="234128"/>
                    </a:cubicBezTo>
                    <a:cubicBezTo>
                      <a:pt x="52411" y="234128"/>
                      <a:pt x="0" y="181717"/>
                      <a:pt x="0" y="117064"/>
                    </a:cubicBezTo>
                    <a:cubicBezTo>
                      <a:pt x="0" y="52411"/>
                      <a:pt x="52411" y="0"/>
                      <a:pt x="117064" y="0"/>
                    </a:cubicBezTo>
                    <a:cubicBezTo>
                      <a:pt x="181717" y="0"/>
                      <a:pt x="234128" y="52412"/>
                      <a:pt x="234128" y="11706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82" name="Google Shape;2282;p12"/>
              <p:cNvGrpSpPr/>
              <p:nvPr/>
            </p:nvGrpSpPr>
            <p:grpSpPr>
              <a:xfrm>
                <a:off x="4109643" y="3425224"/>
                <a:ext cx="51543" cy="48162"/>
                <a:chOff x="4109643" y="3425224"/>
                <a:chExt cx="51543" cy="48162"/>
              </a:xfrm>
            </p:grpSpPr>
            <p:sp>
              <p:nvSpPr>
                <p:cNvPr id="2283" name="Google Shape;2283;p12"/>
                <p:cNvSpPr/>
                <p:nvPr/>
              </p:nvSpPr>
              <p:spPr>
                <a:xfrm>
                  <a:off x="4109643" y="3425224"/>
                  <a:ext cx="3060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3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0"/>
                        <a:pt x="32684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4" name="Google Shape;2284;p12"/>
                <p:cNvSpPr/>
                <p:nvPr/>
              </p:nvSpPr>
              <p:spPr>
                <a:xfrm>
                  <a:off x="4124991" y="3449669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2" y="7906"/>
                      </a:cubicBezTo>
                      <a:cubicBezTo>
                        <a:pt x="16383" y="13335"/>
                        <a:pt x="16859" y="22288"/>
                        <a:pt x="16859" y="23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5" name="Google Shape;2285;p12"/>
                <p:cNvSpPr/>
                <p:nvPr/>
              </p:nvSpPr>
              <p:spPr>
                <a:xfrm>
                  <a:off x="4138898" y="3439287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86" name="Google Shape;2286;p12"/>
              <p:cNvGrpSpPr/>
              <p:nvPr/>
            </p:nvGrpSpPr>
            <p:grpSpPr>
              <a:xfrm>
                <a:off x="4212145" y="3418388"/>
                <a:ext cx="27594" cy="38138"/>
                <a:chOff x="4212145" y="3418388"/>
                <a:chExt cx="27594" cy="38138"/>
              </a:xfrm>
            </p:grpSpPr>
            <p:sp>
              <p:nvSpPr>
                <p:cNvPr id="2287" name="Google Shape;2287;p12"/>
                <p:cNvSpPr/>
                <p:nvPr/>
              </p:nvSpPr>
              <p:spPr>
                <a:xfrm>
                  <a:off x="4224651" y="3418388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8" name="Google Shape;2288;p12"/>
                <p:cNvSpPr/>
                <p:nvPr/>
              </p:nvSpPr>
              <p:spPr>
                <a:xfrm>
                  <a:off x="4212145" y="3431571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2" y="5905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9" name="Google Shape;2289;p12"/>
                <p:cNvSpPr/>
                <p:nvPr/>
              </p:nvSpPr>
              <p:spPr>
                <a:xfrm>
                  <a:off x="4225734" y="3438810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3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90" name="Google Shape;2290;p12"/>
              <p:cNvGrpSpPr/>
              <p:nvPr/>
            </p:nvGrpSpPr>
            <p:grpSpPr>
              <a:xfrm>
                <a:off x="4224528" y="3513391"/>
                <a:ext cx="36239" cy="30883"/>
                <a:chOff x="4224528" y="3513391"/>
                <a:chExt cx="36239" cy="30883"/>
              </a:xfrm>
            </p:grpSpPr>
            <p:sp>
              <p:nvSpPr>
                <p:cNvPr id="2291" name="Google Shape;2291;p12"/>
                <p:cNvSpPr/>
                <p:nvPr/>
              </p:nvSpPr>
              <p:spPr>
                <a:xfrm>
                  <a:off x="4239436" y="3527846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2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2" y="5166"/>
                        <a:pt x="22619" y="10310"/>
                        <a:pt x="20810" y="13739"/>
                      </a:cubicBezTo>
                      <a:cubicBezTo>
                        <a:pt x="19000" y="17073"/>
                        <a:pt x="12999" y="17358"/>
                        <a:pt x="7380" y="14310"/>
                      </a:cubicBezTo>
                      <a:cubicBezTo>
                        <a:pt x="1760" y="11262"/>
                        <a:pt x="-1288" y="6024"/>
                        <a:pt x="522" y="26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2" name="Google Shape;2292;p12"/>
                <p:cNvSpPr/>
                <p:nvPr/>
              </p:nvSpPr>
              <p:spPr>
                <a:xfrm>
                  <a:off x="4236338" y="3513391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3"/>
                      </a:cubicBezTo>
                      <a:cubicBezTo>
                        <a:pt x="1048" y="6953"/>
                        <a:pt x="191" y="1048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3" name="Google Shape;2293;p12"/>
                <p:cNvSpPr/>
                <p:nvPr/>
              </p:nvSpPr>
              <p:spPr>
                <a:xfrm>
                  <a:off x="4224528" y="3525392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3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94" name="Google Shape;2294;p12"/>
              <p:cNvGrpSpPr/>
              <p:nvPr/>
            </p:nvGrpSpPr>
            <p:grpSpPr>
              <a:xfrm>
                <a:off x="4092556" y="3523011"/>
                <a:ext cx="36530" cy="26939"/>
                <a:chOff x="4092556" y="3523011"/>
                <a:chExt cx="36530" cy="26939"/>
              </a:xfrm>
            </p:grpSpPr>
            <p:sp>
              <p:nvSpPr>
                <p:cNvPr id="2295" name="Google Shape;2295;p12"/>
                <p:cNvSpPr/>
                <p:nvPr/>
              </p:nvSpPr>
              <p:spPr>
                <a:xfrm>
                  <a:off x="4092556" y="3532527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385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6" name="Google Shape;2296;p12"/>
                <p:cNvSpPr/>
                <p:nvPr/>
              </p:nvSpPr>
              <p:spPr>
                <a:xfrm>
                  <a:off x="4110132" y="3537634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79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7" name="Google Shape;2297;p12"/>
                <p:cNvSpPr/>
                <p:nvPr/>
              </p:nvSpPr>
              <p:spPr>
                <a:xfrm>
                  <a:off x="4106894" y="3523011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5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98" name="Google Shape;2298;p12"/>
              <p:cNvGrpSpPr/>
              <p:nvPr/>
            </p:nvGrpSpPr>
            <p:grpSpPr>
              <a:xfrm>
                <a:off x="4176617" y="3522344"/>
                <a:ext cx="25648" cy="55094"/>
                <a:chOff x="4176617" y="3522344"/>
                <a:chExt cx="25648" cy="55094"/>
              </a:xfrm>
            </p:grpSpPr>
            <p:sp>
              <p:nvSpPr>
                <p:cNvPr id="2299" name="Google Shape;2299;p12"/>
                <p:cNvSpPr/>
                <p:nvPr/>
              </p:nvSpPr>
              <p:spPr>
                <a:xfrm>
                  <a:off x="4180549" y="3543926"/>
                  <a:ext cx="21716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6" h="33512" extrusionOk="0">
                      <a:moveTo>
                        <a:pt x="6354" y="231"/>
                      </a:moveTo>
                      <a:cubicBezTo>
                        <a:pt x="11784" y="-1293"/>
                        <a:pt x="18261" y="4898"/>
                        <a:pt x="20737" y="14042"/>
                      </a:cubicBezTo>
                      <a:cubicBezTo>
                        <a:pt x="23214" y="23186"/>
                        <a:pt x="20832" y="31758"/>
                        <a:pt x="15403" y="33282"/>
                      </a:cubicBezTo>
                      <a:cubicBezTo>
                        <a:pt x="9974" y="34806"/>
                        <a:pt x="3497" y="28615"/>
                        <a:pt x="1020" y="19471"/>
                      </a:cubicBezTo>
                      <a:cubicBezTo>
                        <a:pt x="-1551" y="10327"/>
                        <a:pt x="925" y="1755"/>
                        <a:pt x="6354" y="2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0" name="Google Shape;2300;p12"/>
                <p:cNvSpPr/>
                <p:nvPr/>
              </p:nvSpPr>
              <p:spPr>
                <a:xfrm>
                  <a:off x="4194586" y="3522725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1" name="Google Shape;2301;p12"/>
                <p:cNvSpPr/>
                <p:nvPr/>
              </p:nvSpPr>
              <p:spPr>
                <a:xfrm>
                  <a:off x="4176617" y="3522344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5"/>
                      </a:moveTo>
                      <a:cubicBezTo>
                        <a:pt x="5143" y="26575"/>
                        <a:pt x="6001" y="20669"/>
                        <a:pt x="6382" y="18479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02" name="Google Shape;2302;p12"/>
            <p:cNvGrpSpPr/>
            <p:nvPr/>
          </p:nvGrpSpPr>
          <p:grpSpPr>
            <a:xfrm>
              <a:off x="265944" y="4317460"/>
              <a:ext cx="343803" cy="336086"/>
              <a:chOff x="7004450" y="1386839"/>
              <a:chExt cx="417794" cy="408416"/>
            </a:xfrm>
          </p:grpSpPr>
          <p:sp>
            <p:nvSpPr>
              <p:cNvPr id="2303" name="Google Shape;2303;p12"/>
              <p:cNvSpPr/>
              <p:nvPr/>
            </p:nvSpPr>
            <p:spPr>
              <a:xfrm>
                <a:off x="7189660" y="1386839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6"/>
                      <a:pt x="20193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4" name="Google Shape;2304;p12"/>
              <p:cNvSpPr/>
              <p:nvPr/>
            </p:nvSpPr>
            <p:spPr>
              <a:xfrm>
                <a:off x="7105283" y="1409288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7" y="3650"/>
                      <a:pt x="-1729" y="11936"/>
                      <a:pt x="1701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4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6" y="95566"/>
                    </a:lnTo>
                    <a:cubicBezTo>
                      <a:pt x="68376" y="95566"/>
                      <a:pt x="68376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5" name="Google Shape;2305;p12"/>
              <p:cNvSpPr/>
              <p:nvPr/>
            </p:nvSpPr>
            <p:spPr>
              <a:xfrm>
                <a:off x="7062673" y="1480000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1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6" name="Google Shape;2306;p12"/>
              <p:cNvSpPr/>
              <p:nvPr/>
            </p:nvSpPr>
            <p:spPr>
              <a:xfrm>
                <a:off x="7004450" y="1539339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4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8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1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2" y="53241"/>
                      <a:pt x="104342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03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7" name="Google Shape;2307;p12"/>
              <p:cNvSpPr/>
              <p:nvPr/>
            </p:nvSpPr>
            <p:spPr>
              <a:xfrm>
                <a:off x="7020670" y="1607153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6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8" name="Google Shape;2308;p12"/>
              <p:cNvSpPr/>
              <p:nvPr/>
            </p:nvSpPr>
            <p:spPr>
              <a:xfrm>
                <a:off x="7028728" y="1653349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4"/>
                      <a:pt x="66349" y="37528"/>
                      <a:pt x="79589" y="32671"/>
                    </a:cubicBezTo>
                    <a:cubicBezTo>
                      <a:pt x="92828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9" name="Google Shape;2309;p12"/>
              <p:cNvSpPr/>
              <p:nvPr/>
            </p:nvSpPr>
            <p:spPr>
              <a:xfrm>
                <a:off x="7102512" y="1684305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90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50"/>
                      <a:pt x="15805" y="88582"/>
                      <a:pt x="19234" y="82486"/>
                    </a:cubicBezTo>
                    <a:cubicBezTo>
                      <a:pt x="20949" y="79534"/>
                      <a:pt x="21616" y="76105"/>
                      <a:pt x="22759" y="72961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1"/>
                      <a:pt x="47524" y="26479"/>
                    </a:cubicBezTo>
                    <a:cubicBezTo>
                      <a:pt x="55810" y="18098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194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12"/>
              <p:cNvSpPr/>
              <p:nvPr/>
            </p:nvSpPr>
            <p:spPr>
              <a:xfrm>
                <a:off x="7189694" y="1707260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5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252" y="32385"/>
                      <a:pt x="7586" y="4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1" name="Google Shape;2311;p12"/>
              <p:cNvSpPr/>
              <p:nvPr/>
            </p:nvSpPr>
            <p:spPr>
              <a:xfrm>
                <a:off x="7234618" y="1683734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5" y="113157"/>
                      <a:pt x="53912" y="110966"/>
                    </a:cubicBezTo>
                    <a:cubicBezTo>
                      <a:pt x="60007" y="108776"/>
                      <a:pt x="62674" y="100584"/>
                      <a:pt x="59817" y="92774"/>
                    </a:cubicBezTo>
                    <a:cubicBezTo>
                      <a:pt x="58388" y="88964"/>
                      <a:pt x="55816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2" name="Google Shape;2312;p12"/>
              <p:cNvSpPr/>
              <p:nvPr/>
            </p:nvSpPr>
            <p:spPr>
              <a:xfrm>
                <a:off x="7280433" y="1663350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3" name="Google Shape;2313;p12"/>
              <p:cNvSpPr/>
              <p:nvPr/>
            </p:nvSpPr>
            <p:spPr>
              <a:xfrm>
                <a:off x="7310723" y="1618202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7" y="51625"/>
                    </a:cubicBezTo>
                    <a:cubicBezTo>
                      <a:pt x="83058" y="54483"/>
                      <a:pt x="87821" y="58007"/>
                      <a:pt x="92773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4" y="34671"/>
                      <a:pt x="81344" y="34100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96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147"/>
                      <a:pt x="43910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4" name="Google Shape;2314;p12"/>
              <p:cNvSpPr/>
              <p:nvPr/>
            </p:nvSpPr>
            <p:spPr>
              <a:xfrm>
                <a:off x="7319295" y="1571961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89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5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5" name="Google Shape;2315;p12"/>
              <p:cNvSpPr/>
              <p:nvPr/>
            </p:nvSpPr>
            <p:spPr>
              <a:xfrm>
                <a:off x="7296150" y="1479409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2"/>
                      <a:pt x="93631" y="-1701"/>
                      <a:pt x="86392" y="2490"/>
                    </a:cubicBezTo>
                    <a:cubicBezTo>
                      <a:pt x="82868" y="4491"/>
                      <a:pt x="80201" y="7634"/>
                      <a:pt x="77057" y="10205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2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6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6" name="Google Shape;2316;p12"/>
              <p:cNvSpPr/>
              <p:nvPr/>
            </p:nvSpPr>
            <p:spPr>
              <a:xfrm>
                <a:off x="7257097" y="1435745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12"/>
              <p:cNvSpPr/>
              <p:nvPr/>
            </p:nvSpPr>
            <p:spPr>
              <a:xfrm>
                <a:off x="7093553" y="1482756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4" y="117062"/>
                    </a:moveTo>
                    <a:cubicBezTo>
                      <a:pt x="234124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0" y="0"/>
                      <a:pt x="117062" y="0"/>
                    </a:cubicBezTo>
                    <a:cubicBezTo>
                      <a:pt x="181714" y="0"/>
                      <a:pt x="234124" y="52411"/>
                      <a:pt x="234124" y="1170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18" name="Google Shape;2318;p12"/>
              <p:cNvGrpSpPr/>
              <p:nvPr/>
            </p:nvGrpSpPr>
            <p:grpSpPr>
              <a:xfrm>
                <a:off x="7135640" y="1527749"/>
                <a:ext cx="51543" cy="48161"/>
                <a:chOff x="7135640" y="1527749"/>
                <a:chExt cx="51543" cy="48161"/>
              </a:xfrm>
            </p:grpSpPr>
            <p:sp>
              <p:nvSpPr>
                <p:cNvPr id="2319" name="Google Shape;2319;p12"/>
                <p:cNvSpPr/>
                <p:nvPr/>
              </p:nvSpPr>
              <p:spPr>
                <a:xfrm>
                  <a:off x="7135640" y="1527749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9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1"/>
                        <a:pt x="32589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0" name="Google Shape;2320;p12"/>
                <p:cNvSpPr/>
                <p:nvPr/>
              </p:nvSpPr>
              <p:spPr>
                <a:xfrm>
                  <a:off x="7150989" y="1552193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7"/>
                        <a:pt x="12382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1" name="Google Shape;2321;p12"/>
                <p:cNvSpPr/>
                <p:nvPr/>
              </p:nvSpPr>
              <p:spPr>
                <a:xfrm>
                  <a:off x="7164895" y="1541811"/>
                  <a:ext cx="22288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8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8" y="18288"/>
                        <a:pt x="22288" y="18288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2" name="Google Shape;2322;p12"/>
              <p:cNvGrpSpPr/>
              <p:nvPr/>
            </p:nvGrpSpPr>
            <p:grpSpPr>
              <a:xfrm>
                <a:off x="7238047" y="1520913"/>
                <a:ext cx="27594" cy="38138"/>
                <a:chOff x="7238047" y="1520913"/>
                <a:chExt cx="27594" cy="38138"/>
              </a:xfrm>
            </p:grpSpPr>
            <p:sp>
              <p:nvSpPr>
                <p:cNvPr id="2323" name="Google Shape;2323;p12"/>
                <p:cNvSpPr/>
                <p:nvPr/>
              </p:nvSpPr>
              <p:spPr>
                <a:xfrm>
                  <a:off x="7250553" y="1520913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4" name="Google Shape;2324;p12"/>
                <p:cNvSpPr/>
                <p:nvPr/>
              </p:nvSpPr>
              <p:spPr>
                <a:xfrm>
                  <a:off x="7238047" y="1534096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5"/>
                        <a:pt x="9525" y="9430"/>
                      </a:cubicBezTo>
                      <a:cubicBezTo>
                        <a:pt x="6668" y="12954"/>
                        <a:pt x="953" y="14859"/>
                        <a:pt x="0" y="15145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5" name="Google Shape;2325;p12"/>
                <p:cNvSpPr/>
                <p:nvPr/>
              </p:nvSpPr>
              <p:spPr>
                <a:xfrm>
                  <a:off x="7251731" y="1541335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6" name="Google Shape;2326;p12"/>
              <p:cNvGrpSpPr/>
              <p:nvPr/>
            </p:nvGrpSpPr>
            <p:grpSpPr>
              <a:xfrm>
                <a:off x="7250430" y="1615916"/>
                <a:ext cx="36335" cy="30883"/>
                <a:chOff x="7250430" y="1615916"/>
                <a:chExt cx="36335" cy="30883"/>
              </a:xfrm>
            </p:grpSpPr>
            <p:sp>
              <p:nvSpPr>
                <p:cNvPr id="2327" name="Google Shape;2327;p12"/>
                <p:cNvSpPr/>
                <p:nvPr/>
              </p:nvSpPr>
              <p:spPr>
                <a:xfrm>
                  <a:off x="7265434" y="1630371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19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8" name="Google Shape;2328;p12"/>
                <p:cNvSpPr/>
                <p:nvPr/>
              </p:nvSpPr>
              <p:spPr>
                <a:xfrm>
                  <a:off x="7262336" y="1615916"/>
                  <a:ext cx="12953" cy="1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" h="14858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9" name="Google Shape;2329;p12"/>
                <p:cNvSpPr/>
                <p:nvPr/>
              </p:nvSpPr>
              <p:spPr>
                <a:xfrm>
                  <a:off x="7250430" y="1627917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0" name="Google Shape;2330;p12"/>
              <p:cNvGrpSpPr/>
              <p:nvPr/>
            </p:nvGrpSpPr>
            <p:grpSpPr>
              <a:xfrm>
                <a:off x="7118458" y="1625536"/>
                <a:ext cx="36626" cy="26939"/>
                <a:chOff x="7118458" y="1625536"/>
                <a:chExt cx="36626" cy="26939"/>
              </a:xfrm>
            </p:grpSpPr>
            <p:sp>
              <p:nvSpPr>
                <p:cNvPr id="2331" name="Google Shape;2331;p12"/>
                <p:cNvSpPr/>
                <p:nvPr/>
              </p:nvSpPr>
              <p:spPr>
                <a:xfrm>
                  <a:off x="7118458" y="1635052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480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2" name="Google Shape;2332;p12"/>
                <p:cNvSpPr/>
                <p:nvPr/>
              </p:nvSpPr>
              <p:spPr>
                <a:xfrm>
                  <a:off x="7136130" y="1640158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8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3" name="Google Shape;2333;p12"/>
                <p:cNvSpPr/>
                <p:nvPr/>
              </p:nvSpPr>
              <p:spPr>
                <a:xfrm>
                  <a:off x="7132891" y="1625536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3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4" name="Google Shape;2334;p12"/>
              <p:cNvGrpSpPr/>
              <p:nvPr/>
            </p:nvGrpSpPr>
            <p:grpSpPr>
              <a:xfrm>
                <a:off x="7202614" y="1624869"/>
                <a:ext cx="25648" cy="55094"/>
                <a:chOff x="7202614" y="1624869"/>
                <a:chExt cx="25648" cy="55094"/>
              </a:xfrm>
            </p:grpSpPr>
            <p:sp>
              <p:nvSpPr>
                <p:cNvPr id="2335" name="Google Shape;2335;p12"/>
                <p:cNvSpPr/>
                <p:nvPr/>
              </p:nvSpPr>
              <p:spPr>
                <a:xfrm>
                  <a:off x="7206531" y="1646451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6" name="Google Shape;2336;p12"/>
                <p:cNvSpPr/>
                <p:nvPr/>
              </p:nvSpPr>
              <p:spPr>
                <a:xfrm>
                  <a:off x="7220583" y="1625250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4" y="14954"/>
                      </a:cubicBezTo>
                      <a:cubicBezTo>
                        <a:pt x="510" y="8192"/>
                        <a:pt x="5939" y="1143"/>
                        <a:pt x="6892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7" name="Google Shape;2337;p12"/>
                <p:cNvSpPr/>
                <p:nvPr/>
              </p:nvSpPr>
              <p:spPr>
                <a:xfrm>
                  <a:off x="7202614" y="1624869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4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9679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3"/>
          <p:cNvSpPr txBox="1">
            <a:spLocks noGrp="1"/>
          </p:cNvSpPr>
          <p:nvPr>
            <p:ph type="subTitle" idx="2"/>
          </p:nvPr>
        </p:nvSpPr>
        <p:spPr>
          <a:xfrm>
            <a:off x="1052628" y="519001"/>
            <a:ext cx="2991600" cy="66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Covid cases per 100K</a:t>
            </a:r>
            <a:endParaRPr/>
          </a:p>
        </p:txBody>
      </p:sp>
      <p:sp>
        <p:nvSpPr>
          <p:cNvPr id="2344" name="Google Shape;2344;p13"/>
          <p:cNvSpPr/>
          <p:nvPr/>
        </p:nvSpPr>
        <p:spPr>
          <a:xfrm>
            <a:off x="308500" y="527651"/>
            <a:ext cx="665400" cy="665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45" name="Google Shape;2345;p13"/>
          <p:cNvSpPr/>
          <p:nvPr/>
        </p:nvSpPr>
        <p:spPr>
          <a:xfrm>
            <a:off x="512650" y="635645"/>
            <a:ext cx="257100" cy="327492"/>
          </a:xfrm>
          <a:custGeom>
            <a:avLst/>
            <a:gdLst/>
            <a:ahLst/>
            <a:cxnLst/>
            <a:rect l="l" t="t" r="r" b="b"/>
            <a:pathLst>
              <a:path w="328562" h="418520" extrusionOk="0">
                <a:moveTo>
                  <a:pt x="172294" y="147552"/>
                </a:moveTo>
                <a:cubicBezTo>
                  <a:pt x="183857" y="147552"/>
                  <a:pt x="193259" y="138150"/>
                  <a:pt x="193259" y="126603"/>
                </a:cubicBezTo>
                <a:cubicBezTo>
                  <a:pt x="193259" y="115055"/>
                  <a:pt x="183849" y="105653"/>
                  <a:pt x="172294" y="105653"/>
                </a:cubicBezTo>
                <a:cubicBezTo>
                  <a:pt x="160730" y="105653"/>
                  <a:pt x="151329" y="115055"/>
                  <a:pt x="151329" y="126603"/>
                </a:cubicBezTo>
                <a:cubicBezTo>
                  <a:pt x="151329" y="138150"/>
                  <a:pt x="160730" y="147552"/>
                  <a:pt x="172294" y="147552"/>
                </a:cubicBezTo>
                <a:close/>
                <a:moveTo>
                  <a:pt x="172294" y="117910"/>
                </a:moveTo>
                <a:cubicBezTo>
                  <a:pt x="177097" y="117910"/>
                  <a:pt x="181003" y="121807"/>
                  <a:pt x="181003" y="126594"/>
                </a:cubicBezTo>
                <a:cubicBezTo>
                  <a:pt x="181003" y="131380"/>
                  <a:pt x="177097" y="135278"/>
                  <a:pt x="172294" y="135278"/>
                </a:cubicBezTo>
                <a:cubicBezTo>
                  <a:pt x="167490" y="135278"/>
                  <a:pt x="163585" y="131380"/>
                  <a:pt x="163585" y="126594"/>
                </a:cubicBezTo>
                <a:cubicBezTo>
                  <a:pt x="163585" y="121807"/>
                  <a:pt x="167490" y="117910"/>
                  <a:pt x="172294" y="117910"/>
                </a:cubicBezTo>
                <a:close/>
                <a:moveTo>
                  <a:pt x="277812" y="299789"/>
                </a:moveTo>
                <a:lnTo>
                  <a:pt x="304178" y="299789"/>
                </a:lnTo>
                <a:cubicBezTo>
                  <a:pt x="318016" y="299772"/>
                  <a:pt x="328562" y="288019"/>
                  <a:pt x="328562" y="274087"/>
                </a:cubicBezTo>
                <a:cubicBezTo>
                  <a:pt x="328562" y="260642"/>
                  <a:pt x="317622" y="249702"/>
                  <a:pt x="304178" y="249702"/>
                </a:cubicBezTo>
                <a:lnTo>
                  <a:pt x="283743" y="249702"/>
                </a:lnTo>
                <a:cubicBezTo>
                  <a:pt x="280359" y="249702"/>
                  <a:pt x="277615" y="252445"/>
                  <a:pt x="277615" y="255830"/>
                </a:cubicBezTo>
                <a:cubicBezTo>
                  <a:pt x="277615" y="259215"/>
                  <a:pt x="280359" y="261958"/>
                  <a:pt x="283743" y="261958"/>
                </a:cubicBezTo>
                <a:lnTo>
                  <a:pt x="304178" y="261958"/>
                </a:lnTo>
                <a:cubicBezTo>
                  <a:pt x="310862" y="261958"/>
                  <a:pt x="316306" y="267394"/>
                  <a:pt x="316306" y="274087"/>
                </a:cubicBezTo>
                <a:cubicBezTo>
                  <a:pt x="316306" y="281147"/>
                  <a:pt x="311537" y="287566"/>
                  <a:pt x="304178" y="287524"/>
                </a:cubicBezTo>
                <a:lnTo>
                  <a:pt x="204045" y="287524"/>
                </a:lnTo>
                <a:cubicBezTo>
                  <a:pt x="196917" y="287498"/>
                  <a:pt x="191917" y="281310"/>
                  <a:pt x="191917" y="274087"/>
                </a:cubicBezTo>
                <a:cubicBezTo>
                  <a:pt x="191917" y="267403"/>
                  <a:pt x="197353" y="261958"/>
                  <a:pt x="204045" y="261958"/>
                </a:cubicBezTo>
                <a:lnTo>
                  <a:pt x="255137" y="261958"/>
                </a:lnTo>
                <a:cubicBezTo>
                  <a:pt x="258522" y="261958"/>
                  <a:pt x="261265" y="259215"/>
                  <a:pt x="261265" y="255830"/>
                </a:cubicBezTo>
                <a:cubicBezTo>
                  <a:pt x="261265" y="252445"/>
                  <a:pt x="258522" y="249702"/>
                  <a:pt x="255137" y="249702"/>
                </a:cubicBezTo>
                <a:lnTo>
                  <a:pt x="204045" y="249702"/>
                </a:lnTo>
                <a:cubicBezTo>
                  <a:pt x="190601" y="249702"/>
                  <a:pt x="179661" y="260642"/>
                  <a:pt x="179661" y="274087"/>
                </a:cubicBezTo>
                <a:cubicBezTo>
                  <a:pt x="179661" y="287908"/>
                  <a:pt x="190285" y="299832"/>
                  <a:pt x="204045" y="299789"/>
                </a:cubicBezTo>
                <a:lnTo>
                  <a:pt x="207814" y="299789"/>
                </a:lnTo>
                <a:cubicBezTo>
                  <a:pt x="199455" y="305823"/>
                  <a:pt x="189994" y="310234"/>
                  <a:pt x="179986" y="312695"/>
                </a:cubicBezTo>
                <a:lnTo>
                  <a:pt x="179986" y="307772"/>
                </a:lnTo>
                <a:cubicBezTo>
                  <a:pt x="180003" y="296148"/>
                  <a:pt x="170225" y="287532"/>
                  <a:pt x="158696" y="287532"/>
                </a:cubicBezTo>
                <a:cubicBezTo>
                  <a:pt x="147534" y="287532"/>
                  <a:pt x="138457" y="296609"/>
                  <a:pt x="138457" y="307772"/>
                </a:cubicBezTo>
                <a:lnTo>
                  <a:pt x="138457" y="311841"/>
                </a:lnTo>
                <a:cubicBezTo>
                  <a:pt x="104586" y="302054"/>
                  <a:pt x="80716" y="270848"/>
                  <a:pt x="80716" y="234991"/>
                </a:cubicBezTo>
                <a:cubicBezTo>
                  <a:pt x="80716" y="199135"/>
                  <a:pt x="104236" y="168066"/>
                  <a:pt x="138363" y="158176"/>
                </a:cubicBezTo>
                <a:cubicBezTo>
                  <a:pt x="144978" y="165271"/>
                  <a:pt x="153790" y="170288"/>
                  <a:pt x="163704" y="172151"/>
                </a:cubicBezTo>
                <a:lnTo>
                  <a:pt x="196233" y="204640"/>
                </a:lnTo>
                <a:cubicBezTo>
                  <a:pt x="201165" y="209580"/>
                  <a:pt x="209053" y="209196"/>
                  <a:pt x="213754" y="204178"/>
                </a:cubicBezTo>
                <a:lnTo>
                  <a:pt x="232206" y="222606"/>
                </a:lnTo>
                <a:cubicBezTo>
                  <a:pt x="236907" y="227307"/>
                  <a:pt x="244565" y="227307"/>
                  <a:pt x="249266" y="222606"/>
                </a:cubicBezTo>
                <a:lnTo>
                  <a:pt x="269684" y="202221"/>
                </a:lnTo>
                <a:cubicBezTo>
                  <a:pt x="274350" y="197605"/>
                  <a:pt x="274316" y="189750"/>
                  <a:pt x="269684" y="185160"/>
                </a:cubicBezTo>
                <a:lnTo>
                  <a:pt x="251248" y="166749"/>
                </a:lnTo>
                <a:cubicBezTo>
                  <a:pt x="256257" y="162031"/>
                  <a:pt x="256650" y="154176"/>
                  <a:pt x="251701" y="149236"/>
                </a:cubicBezTo>
                <a:lnTo>
                  <a:pt x="217155" y="114747"/>
                </a:lnTo>
                <a:cubicBezTo>
                  <a:pt x="212899" y="98712"/>
                  <a:pt x="200241" y="86062"/>
                  <a:pt x="184182" y="81814"/>
                </a:cubicBezTo>
                <a:lnTo>
                  <a:pt x="159132" y="56796"/>
                </a:lnTo>
                <a:cubicBezTo>
                  <a:pt x="149867" y="47522"/>
                  <a:pt x="136449" y="43497"/>
                  <a:pt x="123620" y="46095"/>
                </a:cubicBezTo>
                <a:lnTo>
                  <a:pt x="109808" y="32299"/>
                </a:lnTo>
                <a:lnTo>
                  <a:pt x="109962" y="32145"/>
                </a:lnTo>
                <a:cubicBezTo>
                  <a:pt x="117253" y="24932"/>
                  <a:pt x="117167" y="12700"/>
                  <a:pt x="109962" y="5503"/>
                </a:cubicBezTo>
                <a:cubicBezTo>
                  <a:pt x="102612" y="-1830"/>
                  <a:pt x="90664" y="-1839"/>
                  <a:pt x="83314" y="5503"/>
                </a:cubicBezTo>
                <a:lnTo>
                  <a:pt x="52315" y="36462"/>
                </a:lnTo>
                <a:cubicBezTo>
                  <a:pt x="45007" y="43667"/>
                  <a:pt x="45016" y="55813"/>
                  <a:pt x="52315" y="63104"/>
                </a:cubicBezTo>
                <a:cubicBezTo>
                  <a:pt x="59665" y="70446"/>
                  <a:pt x="71613" y="70437"/>
                  <a:pt x="78963" y="63104"/>
                </a:cubicBezTo>
                <a:lnTo>
                  <a:pt x="79134" y="62933"/>
                </a:lnTo>
                <a:lnTo>
                  <a:pt x="92954" y="76746"/>
                </a:lnTo>
                <a:cubicBezTo>
                  <a:pt x="90365" y="89507"/>
                  <a:pt x="94356" y="102943"/>
                  <a:pt x="103680" y="112209"/>
                </a:cubicBezTo>
                <a:lnTo>
                  <a:pt x="105039" y="113559"/>
                </a:lnTo>
                <a:cubicBezTo>
                  <a:pt x="89621" y="120628"/>
                  <a:pt x="75630" y="130628"/>
                  <a:pt x="63707" y="143210"/>
                </a:cubicBezTo>
                <a:cubicBezTo>
                  <a:pt x="61383" y="145671"/>
                  <a:pt x="61485" y="149552"/>
                  <a:pt x="63938" y="151877"/>
                </a:cubicBezTo>
                <a:cubicBezTo>
                  <a:pt x="66391" y="154202"/>
                  <a:pt x="70271" y="154108"/>
                  <a:pt x="72605" y="151646"/>
                </a:cubicBezTo>
                <a:cubicBezTo>
                  <a:pt x="87536" y="135885"/>
                  <a:pt x="106057" y="124585"/>
                  <a:pt x="126611" y="118594"/>
                </a:cubicBezTo>
                <a:cubicBezTo>
                  <a:pt x="126150" y="121200"/>
                  <a:pt x="125902" y="123876"/>
                  <a:pt x="125902" y="126611"/>
                </a:cubicBezTo>
                <a:cubicBezTo>
                  <a:pt x="125902" y="134193"/>
                  <a:pt x="127748" y="141347"/>
                  <a:pt x="130987" y="147672"/>
                </a:cubicBezTo>
                <a:cubicBezTo>
                  <a:pt x="114424" y="153339"/>
                  <a:pt x="99578" y="163723"/>
                  <a:pt x="88578" y="177510"/>
                </a:cubicBezTo>
                <a:cubicBezTo>
                  <a:pt x="75416" y="193998"/>
                  <a:pt x="68468" y="213871"/>
                  <a:pt x="68468" y="235000"/>
                </a:cubicBezTo>
                <a:cubicBezTo>
                  <a:pt x="68468" y="277540"/>
                  <a:pt x="97621" y="314397"/>
                  <a:pt x="138474" y="324534"/>
                </a:cubicBezTo>
                <a:lnTo>
                  <a:pt x="138474" y="329260"/>
                </a:lnTo>
                <a:cubicBezTo>
                  <a:pt x="129261" y="333269"/>
                  <a:pt x="121603" y="339791"/>
                  <a:pt x="116193" y="347842"/>
                </a:cubicBezTo>
                <a:cubicBezTo>
                  <a:pt x="70049" y="329636"/>
                  <a:pt x="39392" y="284908"/>
                  <a:pt x="39392" y="235008"/>
                </a:cubicBezTo>
                <a:cubicBezTo>
                  <a:pt x="39392" y="213281"/>
                  <a:pt x="45212" y="191973"/>
                  <a:pt x="56220" y="173382"/>
                </a:cubicBezTo>
                <a:cubicBezTo>
                  <a:pt x="57947" y="170467"/>
                  <a:pt x="56981" y="166707"/>
                  <a:pt x="54067" y="164980"/>
                </a:cubicBezTo>
                <a:cubicBezTo>
                  <a:pt x="51152" y="163254"/>
                  <a:pt x="47392" y="164219"/>
                  <a:pt x="45665" y="167134"/>
                </a:cubicBezTo>
                <a:cubicBezTo>
                  <a:pt x="33537" y="187614"/>
                  <a:pt x="27127" y="211093"/>
                  <a:pt x="27127" y="235008"/>
                </a:cubicBezTo>
                <a:cubicBezTo>
                  <a:pt x="27127" y="289549"/>
                  <a:pt x="60400" y="338483"/>
                  <a:pt x="110586" y="358800"/>
                </a:cubicBezTo>
                <a:cubicBezTo>
                  <a:pt x="109475" y="361817"/>
                  <a:pt x="108646" y="364945"/>
                  <a:pt x="108108" y="368168"/>
                </a:cubicBezTo>
                <a:lnTo>
                  <a:pt x="56084" y="368168"/>
                </a:lnTo>
                <a:cubicBezTo>
                  <a:pt x="39178" y="368168"/>
                  <a:pt x="25435" y="381921"/>
                  <a:pt x="25435" y="398819"/>
                </a:cubicBezTo>
                <a:lnTo>
                  <a:pt x="25435" y="406264"/>
                </a:lnTo>
                <a:lnTo>
                  <a:pt x="6128" y="406264"/>
                </a:lnTo>
                <a:cubicBezTo>
                  <a:pt x="2744" y="406264"/>
                  <a:pt x="0" y="409007"/>
                  <a:pt x="0" y="412392"/>
                </a:cubicBezTo>
                <a:cubicBezTo>
                  <a:pt x="0" y="415777"/>
                  <a:pt x="2744" y="418520"/>
                  <a:pt x="6128" y="418520"/>
                </a:cubicBezTo>
                <a:lnTo>
                  <a:pt x="315605" y="418520"/>
                </a:lnTo>
                <a:cubicBezTo>
                  <a:pt x="318990" y="418520"/>
                  <a:pt x="321733" y="415777"/>
                  <a:pt x="321733" y="412392"/>
                </a:cubicBezTo>
                <a:cubicBezTo>
                  <a:pt x="321733" y="409007"/>
                  <a:pt x="318990" y="406264"/>
                  <a:pt x="315605" y="406264"/>
                </a:cubicBezTo>
                <a:lnTo>
                  <a:pt x="296307" y="406264"/>
                </a:lnTo>
                <a:lnTo>
                  <a:pt x="296307" y="398819"/>
                </a:lnTo>
                <a:cubicBezTo>
                  <a:pt x="296307" y="381912"/>
                  <a:pt x="282555" y="368168"/>
                  <a:pt x="265658" y="368168"/>
                </a:cubicBezTo>
                <a:lnTo>
                  <a:pt x="213634" y="368168"/>
                </a:lnTo>
                <a:cubicBezTo>
                  <a:pt x="213096" y="364945"/>
                  <a:pt x="212258" y="361817"/>
                  <a:pt x="211147" y="358809"/>
                </a:cubicBezTo>
                <a:cubicBezTo>
                  <a:pt x="239488" y="347321"/>
                  <a:pt x="262898" y="326628"/>
                  <a:pt x="277812" y="299789"/>
                </a:cubicBezTo>
                <a:lnTo>
                  <a:pt x="277812" y="299789"/>
                </a:lnTo>
                <a:close/>
                <a:moveTo>
                  <a:pt x="260863" y="193682"/>
                </a:moveTo>
                <a:lnTo>
                  <a:pt x="240727" y="213786"/>
                </a:lnTo>
                <a:lnTo>
                  <a:pt x="222429" y="195511"/>
                </a:lnTo>
                <a:lnTo>
                  <a:pt x="242565" y="175408"/>
                </a:lnTo>
                <a:lnTo>
                  <a:pt x="260863" y="193682"/>
                </a:lnTo>
                <a:close/>
                <a:moveTo>
                  <a:pt x="218224" y="133132"/>
                </a:moveTo>
                <a:lnTo>
                  <a:pt x="242881" y="157749"/>
                </a:lnTo>
                <a:lnTo>
                  <a:pt x="204763" y="195819"/>
                </a:lnTo>
                <a:lnTo>
                  <a:pt x="181028" y="172117"/>
                </a:lnTo>
                <a:cubicBezTo>
                  <a:pt x="200344" y="168425"/>
                  <a:pt x="215446" y="152740"/>
                  <a:pt x="218224" y="133132"/>
                </a:cubicBezTo>
                <a:close/>
                <a:moveTo>
                  <a:pt x="206438" y="126603"/>
                </a:moveTo>
                <a:cubicBezTo>
                  <a:pt x="206438" y="145398"/>
                  <a:pt x="191122" y="160689"/>
                  <a:pt x="172294" y="160689"/>
                </a:cubicBezTo>
                <a:cubicBezTo>
                  <a:pt x="153465" y="160689"/>
                  <a:pt x="138150" y="145398"/>
                  <a:pt x="138150" y="126603"/>
                </a:cubicBezTo>
                <a:cubicBezTo>
                  <a:pt x="138150" y="107807"/>
                  <a:pt x="153465" y="92515"/>
                  <a:pt x="172294" y="92515"/>
                </a:cubicBezTo>
                <a:cubicBezTo>
                  <a:pt x="191122" y="92507"/>
                  <a:pt x="206438" y="107807"/>
                  <a:pt x="206438" y="126603"/>
                </a:cubicBezTo>
                <a:close/>
                <a:moveTo>
                  <a:pt x="70297" y="54411"/>
                </a:moveTo>
                <a:cubicBezTo>
                  <a:pt x="67724" y="56975"/>
                  <a:pt x="63545" y="56975"/>
                  <a:pt x="60972" y="54411"/>
                </a:cubicBezTo>
                <a:cubicBezTo>
                  <a:pt x="58443" y="51881"/>
                  <a:pt x="58426" y="47642"/>
                  <a:pt x="60972" y="45129"/>
                </a:cubicBezTo>
                <a:lnTo>
                  <a:pt x="91972" y="14171"/>
                </a:lnTo>
                <a:cubicBezTo>
                  <a:pt x="94544" y="11606"/>
                  <a:pt x="98723" y="11606"/>
                  <a:pt x="101296" y="14171"/>
                </a:cubicBezTo>
                <a:cubicBezTo>
                  <a:pt x="103817" y="16692"/>
                  <a:pt x="103843" y="20940"/>
                  <a:pt x="101296" y="23453"/>
                </a:cubicBezTo>
                <a:lnTo>
                  <a:pt x="70297" y="54411"/>
                </a:lnTo>
                <a:close/>
                <a:moveTo>
                  <a:pt x="97809" y="64249"/>
                </a:moveTo>
                <a:lnTo>
                  <a:pt x="87801" y="54258"/>
                </a:lnTo>
                <a:lnTo>
                  <a:pt x="101125" y="40949"/>
                </a:lnTo>
                <a:lnTo>
                  <a:pt x="111125" y="50941"/>
                </a:lnTo>
                <a:cubicBezTo>
                  <a:pt x="108441" y="52565"/>
                  <a:pt x="105937" y="54514"/>
                  <a:pt x="103663" y="56788"/>
                </a:cubicBezTo>
                <a:cubicBezTo>
                  <a:pt x="101390" y="59061"/>
                  <a:pt x="99433" y="61565"/>
                  <a:pt x="97809" y="64249"/>
                </a:cubicBezTo>
                <a:lnTo>
                  <a:pt x="97809" y="64249"/>
                </a:lnTo>
                <a:close/>
                <a:moveTo>
                  <a:pt x="117432" y="108610"/>
                </a:moveTo>
                <a:lnTo>
                  <a:pt x="112338" y="103516"/>
                </a:lnTo>
                <a:cubicBezTo>
                  <a:pt x="101852" y="93139"/>
                  <a:pt x="101945" y="75848"/>
                  <a:pt x="112338" y="65463"/>
                </a:cubicBezTo>
                <a:cubicBezTo>
                  <a:pt x="122740" y="55078"/>
                  <a:pt x="140030" y="54958"/>
                  <a:pt x="150474" y="65463"/>
                </a:cubicBezTo>
                <a:lnTo>
                  <a:pt x="165756" y="80720"/>
                </a:lnTo>
                <a:cubicBezTo>
                  <a:pt x="150901" y="82823"/>
                  <a:pt x="138286" y="91977"/>
                  <a:pt x="131432" y="104670"/>
                </a:cubicBezTo>
                <a:cubicBezTo>
                  <a:pt x="126663" y="105738"/>
                  <a:pt x="121996" y="107046"/>
                  <a:pt x="117432" y="108610"/>
                </a:cubicBezTo>
                <a:close/>
                <a:moveTo>
                  <a:pt x="107373" y="406255"/>
                </a:moveTo>
                <a:lnTo>
                  <a:pt x="37674" y="406255"/>
                </a:lnTo>
                <a:lnTo>
                  <a:pt x="37674" y="398810"/>
                </a:lnTo>
                <a:cubicBezTo>
                  <a:pt x="37674" y="388664"/>
                  <a:pt x="45922" y="380416"/>
                  <a:pt x="56067" y="380416"/>
                </a:cubicBezTo>
                <a:lnTo>
                  <a:pt x="107373" y="380416"/>
                </a:lnTo>
                <a:lnTo>
                  <a:pt x="107373" y="406255"/>
                </a:lnTo>
                <a:close/>
                <a:moveTo>
                  <a:pt x="214318" y="380416"/>
                </a:moveTo>
                <a:lnTo>
                  <a:pt x="265633" y="380416"/>
                </a:lnTo>
                <a:cubicBezTo>
                  <a:pt x="275778" y="380416"/>
                  <a:pt x="284025" y="388664"/>
                  <a:pt x="284025" y="398810"/>
                </a:cubicBezTo>
                <a:lnTo>
                  <a:pt x="284025" y="406255"/>
                </a:lnTo>
                <a:lnTo>
                  <a:pt x="214318" y="406255"/>
                </a:lnTo>
                <a:lnTo>
                  <a:pt x="214318" y="380416"/>
                </a:lnTo>
                <a:close/>
                <a:moveTo>
                  <a:pt x="150713" y="307764"/>
                </a:moveTo>
                <a:cubicBezTo>
                  <a:pt x="150713" y="303362"/>
                  <a:pt x="154294" y="299780"/>
                  <a:pt x="158696" y="299780"/>
                </a:cubicBezTo>
                <a:cubicBezTo>
                  <a:pt x="163448" y="299780"/>
                  <a:pt x="167747" y="302960"/>
                  <a:pt x="167730" y="307764"/>
                </a:cubicBezTo>
                <a:lnTo>
                  <a:pt x="167730" y="341799"/>
                </a:lnTo>
                <a:cubicBezTo>
                  <a:pt x="167713" y="346526"/>
                  <a:pt x="163473" y="349774"/>
                  <a:pt x="158696" y="349774"/>
                </a:cubicBezTo>
                <a:cubicBezTo>
                  <a:pt x="154294" y="349774"/>
                  <a:pt x="150713" y="346192"/>
                  <a:pt x="150713" y="341799"/>
                </a:cubicBezTo>
                <a:lnTo>
                  <a:pt x="150713" y="307764"/>
                </a:lnTo>
                <a:close/>
                <a:moveTo>
                  <a:pt x="202053" y="406255"/>
                </a:moveTo>
                <a:lnTo>
                  <a:pt x="119637" y="406255"/>
                </a:lnTo>
                <a:lnTo>
                  <a:pt x="119637" y="376715"/>
                </a:lnTo>
                <a:cubicBezTo>
                  <a:pt x="119637" y="362749"/>
                  <a:pt x="126953" y="350090"/>
                  <a:pt x="138500" y="343021"/>
                </a:cubicBezTo>
                <a:cubicBezTo>
                  <a:pt x="139132" y="353620"/>
                  <a:pt x="147944" y="362048"/>
                  <a:pt x="158696" y="362048"/>
                </a:cubicBezTo>
                <a:cubicBezTo>
                  <a:pt x="170157" y="362048"/>
                  <a:pt x="180020" y="353475"/>
                  <a:pt x="179986" y="341808"/>
                </a:cubicBezTo>
                <a:lnTo>
                  <a:pt x="179986" y="341252"/>
                </a:lnTo>
                <a:cubicBezTo>
                  <a:pt x="193438" y="347842"/>
                  <a:pt x="202062" y="361663"/>
                  <a:pt x="202053" y="376724"/>
                </a:cubicBezTo>
                <a:lnTo>
                  <a:pt x="202053" y="406255"/>
                </a:lnTo>
                <a:close/>
                <a:moveTo>
                  <a:pt x="205515" y="347816"/>
                </a:moveTo>
                <a:cubicBezTo>
                  <a:pt x="199464" y="338808"/>
                  <a:pt x="190609" y="331739"/>
                  <a:pt x="179986" y="327961"/>
                </a:cubicBezTo>
                <a:lnTo>
                  <a:pt x="179986" y="325260"/>
                </a:lnTo>
                <a:cubicBezTo>
                  <a:pt x="197584" y="321542"/>
                  <a:pt x="213891" y="312644"/>
                  <a:pt x="226591" y="299789"/>
                </a:cubicBezTo>
                <a:lnTo>
                  <a:pt x="263556" y="299789"/>
                </a:lnTo>
                <a:cubicBezTo>
                  <a:pt x="249787" y="321576"/>
                  <a:pt x="229582" y="338329"/>
                  <a:pt x="205515" y="3478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6" name="Google Shape;2346;p13"/>
          <p:cNvGrpSpPr/>
          <p:nvPr/>
        </p:nvGrpSpPr>
        <p:grpSpPr>
          <a:xfrm>
            <a:off x="8402394" y="93826"/>
            <a:ext cx="457200" cy="457200"/>
            <a:chOff x="4012480" y="1879996"/>
            <a:chExt cx="1337514" cy="1388401"/>
          </a:xfrm>
        </p:grpSpPr>
        <p:grpSp>
          <p:nvGrpSpPr>
            <p:cNvPr id="2347" name="Google Shape;2347;p13"/>
            <p:cNvGrpSpPr/>
            <p:nvPr/>
          </p:nvGrpSpPr>
          <p:grpSpPr>
            <a:xfrm>
              <a:off x="4012480" y="2491328"/>
              <a:ext cx="794630" cy="777069"/>
              <a:chOff x="10670122" y="1320123"/>
              <a:chExt cx="1235048" cy="1207754"/>
            </a:xfrm>
          </p:grpSpPr>
          <p:sp>
            <p:nvSpPr>
              <p:cNvPr id="2348" name="Google Shape;2348;p13"/>
              <p:cNvSpPr/>
              <p:nvPr/>
            </p:nvSpPr>
            <p:spPr>
              <a:xfrm>
                <a:off x="11814831" y="2019941"/>
                <a:ext cx="90339" cy="90419"/>
              </a:xfrm>
              <a:custGeom>
                <a:avLst/>
                <a:gdLst/>
                <a:ahLst/>
                <a:cxnLst/>
                <a:rect l="l" t="t" r="r" b="b"/>
                <a:pathLst>
                  <a:path w="96878" h="96964" extrusionOk="0">
                    <a:moveTo>
                      <a:pt x="96878" y="48483"/>
                    </a:moveTo>
                    <a:cubicBezTo>
                      <a:pt x="96878" y="75248"/>
                      <a:pt x="75181" y="96965"/>
                      <a:pt x="48439" y="96965"/>
                    </a:cubicBezTo>
                    <a:cubicBezTo>
                      <a:pt x="21698" y="96965"/>
                      <a:pt x="0" y="75248"/>
                      <a:pt x="0" y="48483"/>
                    </a:cubicBezTo>
                    <a:cubicBezTo>
                      <a:pt x="0" y="21717"/>
                      <a:pt x="21698" y="0"/>
                      <a:pt x="48439" y="0"/>
                    </a:cubicBezTo>
                    <a:cubicBezTo>
                      <a:pt x="75181" y="-95"/>
                      <a:pt x="96878" y="21622"/>
                      <a:pt x="96878" y="4848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9" name="Google Shape;2349;p13"/>
              <p:cNvSpPr/>
              <p:nvPr/>
            </p:nvSpPr>
            <p:spPr>
              <a:xfrm>
                <a:off x="10693846" y="1663948"/>
                <a:ext cx="66290" cy="66437"/>
              </a:xfrm>
              <a:custGeom>
                <a:avLst/>
                <a:gdLst/>
                <a:ahLst/>
                <a:cxnLst/>
                <a:rect l="l" t="t" r="r" b="b"/>
                <a:pathLst>
                  <a:path w="71088" h="71246" extrusionOk="0">
                    <a:moveTo>
                      <a:pt x="71089" y="35623"/>
                    </a:moveTo>
                    <a:cubicBezTo>
                      <a:pt x="71089" y="55245"/>
                      <a:pt x="55196" y="71247"/>
                      <a:pt x="35496" y="71247"/>
                    </a:cubicBezTo>
                    <a:cubicBezTo>
                      <a:pt x="15797" y="71247"/>
                      <a:pt x="0" y="55340"/>
                      <a:pt x="0" y="35623"/>
                    </a:cubicBezTo>
                    <a:cubicBezTo>
                      <a:pt x="0" y="16002"/>
                      <a:pt x="15892" y="0"/>
                      <a:pt x="35496" y="0"/>
                    </a:cubicBezTo>
                    <a:cubicBezTo>
                      <a:pt x="55101" y="0"/>
                      <a:pt x="71089" y="16002"/>
                      <a:pt x="71089" y="356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0" name="Google Shape;2350;p13"/>
              <p:cNvSpPr/>
              <p:nvPr/>
            </p:nvSpPr>
            <p:spPr>
              <a:xfrm>
                <a:off x="11591823" y="1440831"/>
                <a:ext cx="96373" cy="96459"/>
              </a:xfrm>
              <a:custGeom>
                <a:avLst/>
                <a:gdLst/>
                <a:ahLst/>
                <a:cxnLst/>
                <a:rect l="l" t="t" r="r" b="b"/>
                <a:pathLst>
                  <a:path w="103349" h="103441" extrusionOk="0">
                    <a:moveTo>
                      <a:pt x="103350" y="51721"/>
                    </a:moveTo>
                    <a:cubicBezTo>
                      <a:pt x="103350" y="80285"/>
                      <a:pt x="80214" y="103442"/>
                      <a:pt x="51675" y="103442"/>
                    </a:cubicBezTo>
                    <a:cubicBezTo>
                      <a:pt x="23136" y="103442"/>
                      <a:pt x="0" y="80285"/>
                      <a:pt x="0" y="51721"/>
                    </a:cubicBezTo>
                    <a:cubicBezTo>
                      <a:pt x="0" y="23156"/>
                      <a:pt x="23136" y="0"/>
                      <a:pt x="51675" y="0"/>
                    </a:cubicBezTo>
                    <a:cubicBezTo>
                      <a:pt x="80214" y="0"/>
                      <a:pt x="103350" y="23156"/>
                      <a:pt x="103350" y="5172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13"/>
              <p:cNvSpPr/>
              <p:nvPr/>
            </p:nvSpPr>
            <p:spPr>
              <a:xfrm>
                <a:off x="11224078" y="1320123"/>
                <a:ext cx="54310" cy="54357"/>
              </a:xfrm>
              <a:custGeom>
                <a:avLst/>
                <a:gdLst/>
                <a:ahLst/>
                <a:cxnLst/>
                <a:rect l="l" t="t" r="r" b="b"/>
                <a:pathLst>
                  <a:path w="58241" h="58292" extrusionOk="0">
                    <a:moveTo>
                      <a:pt x="58241" y="29147"/>
                    </a:moveTo>
                    <a:cubicBezTo>
                      <a:pt x="58241" y="45244"/>
                      <a:pt x="45204" y="58293"/>
                      <a:pt x="29121" y="58293"/>
                    </a:cubicBezTo>
                    <a:cubicBezTo>
                      <a:pt x="13038" y="58293"/>
                      <a:pt x="0" y="45244"/>
                      <a:pt x="0" y="29147"/>
                    </a:cubicBezTo>
                    <a:cubicBezTo>
                      <a:pt x="0" y="13049"/>
                      <a:pt x="13038" y="0"/>
                      <a:pt x="29121" y="0"/>
                    </a:cubicBezTo>
                    <a:cubicBezTo>
                      <a:pt x="45299" y="95"/>
                      <a:pt x="58241" y="13145"/>
                      <a:pt x="58241" y="2914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p13"/>
              <p:cNvSpPr/>
              <p:nvPr/>
            </p:nvSpPr>
            <p:spPr>
              <a:xfrm>
                <a:off x="11466195" y="1950927"/>
                <a:ext cx="220621" cy="64859"/>
              </a:xfrm>
              <a:custGeom>
                <a:avLst/>
                <a:gdLst/>
                <a:ahLst/>
                <a:cxnLst/>
                <a:rect l="l" t="t" r="r" b="b"/>
                <a:pathLst>
                  <a:path w="236591" h="69554" extrusionOk="0">
                    <a:moveTo>
                      <a:pt x="13101" y="62961"/>
                    </a:moveTo>
                    <a:cubicBezTo>
                      <a:pt x="13101" y="62961"/>
                      <a:pt x="28993" y="50388"/>
                      <a:pt x="81239" y="47149"/>
                    </a:cubicBezTo>
                    <a:cubicBezTo>
                      <a:pt x="133484" y="43911"/>
                      <a:pt x="166698" y="57151"/>
                      <a:pt x="196103" y="67438"/>
                    </a:cubicBezTo>
                    <a:cubicBezTo>
                      <a:pt x="225510" y="77725"/>
                      <a:pt x="235692" y="48293"/>
                      <a:pt x="236549" y="27147"/>
                    </a:cubicBezTo>
                    <a:cubicBezTo>
                      <a:pt x="237310" y="6001"/>
                      <a:pt x="228174" y="-10382"/>
                      <a:pt x="195437" y="7906"/>
                    </a:cubicBezTo>
                    <a:cubicBezTo>
                      <a:pt x="162700" y="26194"/>
                      <a:pt x="85902" y="29052"/>
                      <a:pt x="53926" y="26194"/>
                    </a:cubicBezTo>
                    <a:cubicBezTo>
                      <a:pt x="21951" y="23337"/>
                      <a:pt x="3869" y="18574"/>
                      <a:pt x="3869" y="18574"/>
                    </a:cubicBezTo>
                    <a:cubicBezTo>
                      <a:pt x="3869" y="18574"/>
                      <a:pt x="-9358" y="51817"/>
                      <a:pt x="13101" y="6296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p13"/>
              <p:cNvSpPr/>
              <p:nvPr/>
            </p:nvSpPr>
            <p:spPr>
              <a:xfrm>
                <a:off x="11101370" y="1522327"/>
                <a:ext cx="99635" cy="215373"/>
              </a:xfrm>
              <a:custGeom>
                <a:avLst/>
                <a:gdLst/>
                <a:ahLst/>
                <a:cxnLst/>
                <a:rect l="l" t="t" r="r" b="b"/>
                <a:pathLst>
                  <a:path w="106847" h="230963" extrusionOk="0">
                    <a:moveTo>
                      <a:pt x="106847" y="211785"/>
                    </a:moveTo>
                    <a:cubicBezTo>
                      <a:pt x="106847" y="211785"/>
                      <a:pt x="91145" y="199021"/>
                      <a:pt x="76585" y="148634"/>
                    </a:cubicBezTo>
                    <a:cubicBezTo>
                      <a:pt x="62024" y="98342"/>
                      <a:pt x="67735" y="62909"/>
                      <a:pt x="71351" y="31953"/>
                    </a:cubicBezTo>
                    <a:cubicBezTo>
                      <a:pt x="74967" y="997"/>
                      <a:pt x="44038" y="-2623"/>
                      <a:pt x="23197" y="1282"/>
                    </a:cubicBezTo>
                    <a:cubicBezTo>
                      <a:pt x="2356" y="5092"/>
                      <a:pt x="-11634" y="17665"/>
                      <a:pt x="13395" y="45574"/>
                    </a:cubicBezTo>
                    <a:cubicBezTo>
                      <a:pt x="38328" y="73577"/>
                      <a:pt x="57932" y="147967"/>
                      <a:pt x="62024" y="179781"/>
                    </a:cubicBezTo>
                    <a:cubicBezTo>
                      <a:pt x="66116" y="211594"/>
                      <a:pt x="65545" y="230359"/>
                      <a:pt x="65545" y="230359"/>
                    </a:cubicBezTo>
                    <a:cubicBezTo>
                      <a:pt x="65545" y="230359"/>
                      <a:pt x="100852" y="236169"/>
                      <a:pt x="106847" y="2117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4" name="Google Shape;2354;p13"/>
              <p:cNvSpPr/>
              <p:nvPr/>
            </p:nvSpPr>
            <p:spPr>
              <a:xfrm>
                <a:off x="11364125" y="2180973"/>
                <a:ext cx="151376" cy="198307"/>
              </a:xfrm>
              <a:custGeom>
                <a:avLst/>
                <a:gdLst/>
                <a:ahLst/>
                <a:cxnLst/>
                <a:rect l="l" t="t" r="r" b="b"/>
                <a:pathLst>
                  <a:path w="162334" h="212662" extrusionOk="0">
                    <a:moveTo>
                      <a:pt x="81" y="30575"/>
                    </a:moveTo>
                    <a:cubicBezTo>
                      <a:pt x="81" y="30575"/>
                      <a:pt x="19019" y="37814"/>
                      <a:pt x="48615" y="81058"/>
                    </a:cubicBezTo>
                    <a:cubicBezTo>
                      <a:pt x="78116" y="124301"/>
                      <a:pt x="83827" y="159639"/>
                      <a:pt x="90107" y="190214"/>
                    </a:cubicBezTo>
                    <a:cubicBezTo>
                      <a:pt x="96389" y="220694"/>
                      <a:pt x="126842" y="214503"/>
                      <a:pt x="145398" y="204311"/>
                    </a:cubicBezTo>
                    <a:cubicBezTo>
                      <a:pt x="163956" y="194120"/>
                      <a:pt x="173377" y="177927"/>
                      <a:pt x="140926" y="159163"/>
                    </a:cubicBezTo>
                    <a:cubicBezTo>
                      <a:pt x="108474" y="140399"/>
                      <a:pt x="66602" y="75819"/>
                      <a:pt x="52707" y="46958"/>
                    </a:cubicBezTo>
                    <a:cubicBezTo>
                      <a:pt x="38814" y="18002"/>
                      <a:pt x="33579" y="0"/>
                      <a:pt x="33579" y="0"/>
                    </a:cubicBezTo>
                    <a:cubicBezTo>
                      <a:pt x="33579" y="0"/>
                      <a:pt x="-1917" y="5525"/>
                      <a:pt x="81" y="30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5" name="Google Shape;2355;p13"/>
              <p:cNvSpPr/>
              <p:nvPr/>
            </p:nvSpPr>
            <p:spPr>
              <a:xfrm>
                <a:off x="10795148" y="2067461"/>
                <a:ext cx="210825" cy="118856"/>
              </a:xfrm>
              <a:custGeom>
                <a:avLst/>
                <a:gdLst/>
                <a:ahLst/>
                <a:cxnLst/>
                <a:rect l="l" t="t" r="r" b="b"/>
                <a:pathLst>
                  <a:path w="226086" h="127459" extrusionOk="0">
                    <a:moveTo>
                      <a:pt x="202841" y="0"/>
                    </a:moveTo>
                    <a:cubicBezTo>
                      <a:pt x="202841" y="0"/>
                      <a:pt x="191897" y="17050"/>
                      <a:pt x="143553" y="37052"/>
                    </a:cubicBezTo>
                    <a:cubicBezTo>
                      <a:pt x="95209" y="57055"/>
                      <a:pt x="59427" y="55340"/>
                      <a:pt x="28308" y="55150"/>
                    </a:cubicBezTo>
                    <a:cubicBezTo>
                      <a:pt x="-2811" y="54959"/>
                      <a:pt x="-3002" y="86106"/>
                      <a:pt x="3184" y="106394"/>
                    </a:cubicBezTo>
                    <a:cubicBezTo>
                      <a:pt x="9274" y="126683"/>
                      <a:pt x="23264" y="139160"/>
                      <a:pt x="48292" y="111252"/>
                    </a:cubicBezTo>
                    <a:cubicBezTo>
                      <a:pt x="73321" y="83344"/>
                      <a:pt x="145076" y="55626"/>
                      <a:pt x="176194" y="48006"/>
                    </a:cubicBezTo>
                    <a:cubicBezTo>
                      <a:pt x="207314" y="40386"/>
                      <a:pt x="226061" y="38957"/>
                      <a:pt x="226061" y="38957"/>
                    </a:cubicBezTo>
                    <a:cubicBezTo>
                      <a:pt x="226061" y="38957"/>
                      <a:pt x="227774" y="3239"/>
                      <a:pt x="202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6" name="Google Shape;2356;p13"/>
              <p:cNvSpPr/>
              <p:nvPr/>
            </p:nvSpPr>
            <p:spPr>
              <a:xfrm>
                <a:off x="10907803" y="1656754"/>
                <a:ext cx="638230" cy="638798"/>
              </a:xfrm>
              <a:custGeom>
                <a:avLst/>
                <a:gdLst/>
                <a:ahLst/>
                <a:cxnLst/>
                <a:rect l="l" t="t" r="r" b="b"/>
                <a:pathLst>
                  <a:path w="684429" h="685038" extrusionOk="0">
                    <a:moveTo>
                      <a:pt x="684429" y="342519"/>
                    </a:moveTo>
                    <a:cubicBezTo>
                      <a:pt x="684429" y="531687"/>
                      <a:pt x="531214" y="685038"/>
                      <a:pt x="342214" y="685038"/>
                    </a:cubicBezTo>
                    <a:cubicBezTo>
                      <a:pt x="153214" y="685038"/>
                      <a:pt x="0" y="531687"/>
                      <a:pt x="0" y="342519"/>
                    </a:cubicBezTo>
                    <a:cubicBezTo>
                      <a:pt x="0" y="153351"/>
                      <a:pt x="153214" y="0"/>
                      <a:pt x="342214" y="0"/>
                    </a:cubicBezTo>
                    <a:cubicBezTo>
                      <a:pt x="531214" y="0"/>
                      <a:pt x="684429" y="153351"/>
                      <a:pt x="684429" y="34251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7" name="Google Shape;2357;p13"/>
              <p:cNvSpPr/>
              <p:nvPr/>
            </p:nvSpPr>
            <p:spPr>
              <a:xfrm>
                <a:off x="10881722" y="1506478"/>
                <a:ext cx="172416" cy="225188"/>
              </a:xfrm>
              <a:custGeom>
                <a:avLst/>
                <a:gdLst/>
                <a:ahLst/>
                <a:cxnLst/>
                <a:rect l="l" t="t" r="r" b="b"/>
                <a:pathLst>
                  <a:path w="184896" h="241488" extrusionOk="0">
                    <a:moveTo>
                      <a:pt x="85449" y="53903"/>
                    </a:moveTo>
                    <a:cubicBezTo>
                      <a:pt x="85449" y="53903"/>
                      <a:pt x="77836" y="15612"/>
                      <a:pt x="66320" y="4087"/>
                    </a:cubicBezTo>
                    <a:cubicBezTo>
                      <a:pt x="54805" y="-7438"/>
                      <a:pt x="39579" y="7897"/>
                      <a:pt x="20451" y="19422"/>
                    </a:cubicBezTo>
                    <a:cubicBezTo>
                      <a:pt x="1322" y="30947"/>
                      <a:pt x="-8194" y="44282"/>
                      <a:pt x="8936" y="63428"/>
                    </a:cubicBezTo>
                    <a:cubicBezTo>
                      <a:pt x="26161" y="82573"/>
                      <a:pt x="64417" y="107433"/>
                      <a:pt x="64417" y="107433"/>
                    </a:cubicBezTo>
                    <a:lnTo>
                      <a:pt x="158155" y="241450"/>
                    </a:lnTo>
                    <a:cubicBezTo>
                      <a:pt x="158155" y="241450"/>
                      <a:pt x="171573" y="243355"/>
                      <a:pt x="184897" y="220400"/>
                    </a:cubicBezTo>
                    <a:cubicBezTo>
                      <a:pt x="184897" y="220400"/>
                      <a:pt x="104577" y="105528"/>
                      <a:pt x="98867" y="96003"/>
                    </a:cubicBezTo>
                    <a:cubicBezTo>
                      <a:pt x="93062" y="86478"/>
                      <a:pt x="85449" y="53903"/>
                      <a:pt x="85449" y="53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8" name="Google Shape;2358;p13"/>
              <p:cNvSpPr/>
              <p:nvPr/>
            </p:nvSpPr>
            <p:spPr>
              <a:xfrm>
                <a:off x="10670122" y="1907286"/>
                <a:ext cx="246703" cy="76599"/>
              </a:xfrm>
              <a:custGeom>
                <a:avLst/>
                <a:gdLst/>
                <a:ahLst/>
                <a:cxnLst/>
                <a:rect l="l" t="t" r="r" b="b"/>
                <a:pathLst>
                  <a:path w="264561" h="82144" extrusionOk="0">
                    <a:moveTo>
                      <a:pt x="68266" y="16226"/>
                    </a:moveTo>
                    <a:cubicBezTo>
                      <a:pt x="68266" y="16226"/>
                      <a:pt x="33625" y="-1681"/>
                      <a:pt x="17447" y="128"/>
                    </a:cubicBezTo>
                    <a:cubicBezTo>
                      <a:pt x="1364" y="1938"/>
                      <a:pt x="3743" y="23465"/>
                      <a:pt x="793" y="45563"/>
                    </a:cubicBezTo>
                    <a:cubicBezTo>
                      <a:pt x="-2157" y="67661"/>
                      <a:pt x="2316" y="83568"/>
                      <a:pt x="28011" y="82043"/>
                    </a:cubicBezTo>
                    <a:cubicBezTo>
                      <a:pt x="53705" y="80520"/>
                      <a:pt x="97005" y="66137"/>
                      <a:pt x="97005" y="66137"/>
                    </a:cubicBezTo>
                    <a:lnTo>
                      <a:pt x="260119" y="76328"/>
                    </a:lnTo>
                    <a:cubicBezTo>
                      <a:pt x="260119" y="76328"/>
                      <a:pt x="269921" y="67089"/>
                      <a:pt x="260404" y="42229"/>
                    </a:cubicBezTo>
                    <a:cubicBezTo>
                      <a:pt x="260404" y="42229"/>
                      <a:pt x="120607" y="33466"/>
                      <a:pt x="109567" y="32037"/>
                    </a:cubicBezTo>
                    <a:cubicBezTo>
                      <a:pt x="98433" y="30513"/>
                      <a:pt x="68266" y="16226"/>
                      <a:pt x="68266" y="16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9" name="Google Shape;2359;p13"/>
              <p:cNvSpPr/>
              <p:nvPr/>
            </p:nvSpPr>
            <p:spPr>
              <a:xfrm>
                <a:off x="10834114" y="2203622"/>
                <a:ext cx="198725" cy="205116"/>
              </a:xfrm>
              <a:custGeom>
                <a:avLst/>
                <a:gdLst/>
                <a:ahLst/>
                <a:cxnLst/>
                <a:rect l="l" t="t" r="r" b="b"/>
                <a:pathLst>
                  <a:path w="213110" h="219964" extrusionOk="0">
                    <a:moveTo>
                      <a:pt x="46477" y="134017"/>
                    </a:moveTo>
                    <a:cubicBezTo>
                      <a:pt x="46477" y="134017"/>
                      <a:pt x="10885" y="150019"/>
                      <a:pt x="2225" y="163735"/>
                    </a:cubicBezTo>
                    <a:cubicBezTo>
                      <a:pt x="-6436" y="177451"/>
                      <a:pt x="11932" y="188976"/>
                      <a:pt x="27348" y="205169"/>
                    </a:cubicBezTo>
                    <a:cubicBezTo>
                      <a:pt x="42765" y="221266"/>
                      <a:pt x="57992" y="227648"/>
                      <a:pt x="72837" y="206597"/>
                    </a:cubicBezTo>
                    <a:cubicBezTo>
                      <a:pt x="87683" y="185547"/>
                      <a:pt x="103385" y="142684"/>
                      <a:pt x="103385" y="142684"/>
                    </a:cubicBezTo>
                    <a:lnTo>
                      <a:pt x="213111" y="21431"/>
                    </a:lnTo>
                    <a:cubicBezTo>
                      <a:pt x="213111" y="21431"/>
                      <a:pt x="211969" y="7906"/>
                      <a:pt x="186655" y="0"/>
                    </a:cubicBezTo>
                    <a:cubicBezTo>
                      <a:pt x="186655" y="0"/>
                      <a:pt x="92632" y="103918"/>
                      <a:pt x="84638" y="111728"/>
                    </a:cubicBezTo>
                    <a:cubicBezTo>
                      <a:pt x="76454" y="119348"/>
                      <a:pt x="46477" y="134017"/>
                      <a:pt x="46477" y="1340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0" name="Google Shape;2360;p13"/>
              <p:cNvSpPr/>
              <p:nvPr/>
            </p:nvSpPr>
            <p:spPr>
              <a:xfrm>
                <a:off x="11268005" y="2280540"/>
                <a:ext cx="86145" cy="247337"/>
              </a:xfrm>
              <a:custGeom>
                <a:avLst/>
                <a:gdLst/>
                <a:ahLst/>
                <a:cxnLst/>
                <a:rect l="l" t="t" r="r" b="b"/>
                <a:pathLst>
                  <a:path w="92381" h="265241" extrusionOk="0">
                    <a:moveTo>
                      <a:pt x="17511" y="202502"/>
                    </a:moveTo>
                    <a:cubicBezTo>
                      <a:pt x="17511" y="202502"/>
                      <a:pt x="7804" y="240316"/>
                      <a:pt x="13133" y="255651"/>
                    </a:cubicBezTo>
                    <a:cubicBezTo>
                      <a:pt x="18462" y="270986"/>
                      <a:pt x="38923" y="263843"/>
                      <a:pt x="61096" y="261747"/>
                    </a:cubicBezTo>
                    <a:cubicBezTo>
                      <a:pt x="83270" y="259747"/>
                      <a:pt x="97735" y="251746"/>
                      <a:pt x="90502" y="227076"/>
                    </a:cubicBezTo>
                    <a:cubicBezTo>
                      <a:pt x="83270" y="202311"/>
                      <a:pt x="59574" y="163354"/>
                      <a:pt x="59574" y="163354"/>
                    </a:cubicBezTo>
                    <a:lnTo>
                      <a:pt x="33213" y="1905"/>
                    </a:lnTo>
                    <a:cubicBezTo>
                      <a:pt x="33213" y="1905"/>
                      <a:pt x="21983" y="-5619"/>
                      <a:pt x="0" y="9239"/>
                    </a:cubicBezTo>
                    <a:cubicBezTo>
                      <a:pt x="0" y="9239"/>
                      <a:pt x="22554" y="147638"/>
                      <a:pt x="23601" y="158782"/>
                    </a:cubicBezTo>
                    <a:cubicBezTo>
                      <a:pt x="24743" y="169831"/>
                      <a:pt x="17511" y="202502"/>
                      <a:pt x="17511" y="202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1" name="Google Shape;2361;p13"/>
              <p:cNvSpPr/>
              <p:nvPr/>
            </p:nvSpPr>
            <p:spPr>
              <a:xfrm>
                <a:off x="11497047" y="2110538"/>
                <a:ext cx="228165" cy="163079"/>
              </a:xfrm>
              <a:custGeom>
                <a:avLst/>
                <a:gdLst/>
                <a:ahLst/>
                <a:cxnLst/>
                <a:rect l="l" t="t" r="r" b="b"/>
                <a:pathLst>
                  <a:path w="244681" h="174884" extrusionOk="0">
                    <a:moveTo>
                      <a:pt x="161876" y="137446"/>
                    </a:moveTo>
                    <a:cubicBezTo>
                      <a:pt x="161876" y="137446"/>
                      <a:pt x="185382" y="168592"/>
                      <a:pt x="200704" y="174022"/>
                    </a:cubicBezTo>
                    <a:cubicBezTo>
                      <a:pt x="216025" y="179356"/>
                      <a:pt x="223163" y="158972"/>
                      <a:pt x="235439" y="140303"/>
                    </a:cubicBezTo>
                    <a:cubicBezTo>
                      <a:pt x="247716" y="121634"/>
                      <a:pt x="250475" y="105442"/>
                      <a:pt x="226684" y="95631"/>
                    </a:cubicBezTo>
                    <a:cubicBezTo>
                      <a:pt x="202893" y="85820"/>
                      <a:pt x="157594" y="80010"/>
                      <a:pt x="157594" y="80010"/>
                    </a:cubicBezTo>
                    <a:lnTo>
                      <a:pt x="15036" y="0"/>
                    </a:lnTo>
                    <a:cubicBezTo>
                      <a:pt x="15036" y="0"/>
                      <a:pt x="2189" y="4096"/>
                      <a:pt x="0" y="30575"/>
                    </a:cubicBezTo>
                    <a:cubicBezTo>
                      <a:pt x="0" y="30575"/>
                      <a:pt x="122193" y="99155"/>
                      <a:pt x="131519" y="105346"/>
                    </a:cubicBezTo>
                    <a:cubicBezTo>
                      <a:pt x="140845" y="111538"/>
                      <a:pt x="161876" y="137446"/>
                      <a:pt x="161876" y="1374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2" name="Google Shape;2362;p13"/>
              <p:cNvSpPr/>
              <p:nvPr/>
            </p:nvSpPr>
            <p:spPr>
              <a:xfrm>
                <a:off x="11508613" y="1734102"/>
                <a:ext cx="241109" cy="132268"/>
              </a:xfrm>
              <a:custGeom>
                <a:avLst/>
                <a:gdLst/>
                <a:ahLst/>
                <a:cxnLst/>
                <a:rect l="l" t="t" r="r" b="b"/>
                <a:pathLst>
                  <a:path w="258562" h="141842" extrusionOk="0">
                    <a:moveTo>
                      <a:pt x="199435" y="81835"/>
                    </a:moveTo>
                    <a:cubicBezTo>
                      <a:pt x="199435" y="81835"/>
                      <a:pt x="238452" y="82883"/>
                      <a:pt x="252156" y="74215"/>
                    </a:cubicBezTo>
                    <a:cubicBezTo>
                      <a:pt x="265860" y="65548"/>
                      <a:pt x="254346" y="47260"/>
                      <a:pt x="247493" y="26019"/>
                    </a:cubicBezTo>
                    <a:cubicBezTo>
                      <a:pt x="240546" y="4778"/>
                      <a:pt x="229602" y="-7509"/>
                      <a:pt x="207143" y="5064"/>
                    </a:cubicBezTo>
                    <a:cubicBezTo>
                      <a:pt x="184684" y="17637"/>
                      <a:pt x="151948" y="49355"/>
                      <a:pt x="151948" y="49355"/>
                    </a:cubicBezTo>
                    <a:lnTo>
                      <a:pt x="539" y="110982"/>
                    </a:lnTo>
                    <a:cubicBezTo>
                      <a:pt x="539" y="110982"/>
                      <a:pt x="-4314" y="123650"/>
                      <a:pt x="15100" y="141843"/>
                    </a:cubicBezTo>
                    <a:cubicBezTo>
                      <a:pt x="15100" y="141843"/>
                      <a:pt x="144905" y="88979"/>
                      <a:pt x="155469" y="85550"/>
                    </a:cubicBezTo>
                    <a:cubicBezTo>
                      <a:pt x="166032" y="82026"/>
                      <a:pt x="199435" y="81835"/>
                      <a:pt x="199435" y="818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13"/>
              <p:cNvSpPr/>
              <p:nvPr/>
            </p:nvSpPr>
            <p:spPr>
              <a:xfrm>
                <a:off x="11294538" y="1435278"/>
                <a:ext cx="119634" cy="241670"/>
              </a:xfrm>
              <a:custGeom>
                <a:avLst/>
                <a:gdLst/>
                <a:ahLst/>
                <a:cxnLst/>
                <a:rect l="l" t="t" r="r" b="b"/>
                <a:pathLst>
                  <a:path w="128294" h="259164" extrusionOk="0">
                    <a:moveTo>
                      <a:pt x="101256" y="76726"/>
                    </a:moveTo>
                    <a:cubicBezTo>
                      <a:pt x="101256" y="76726"/>
                      <a:pt x="126380" y="46913"/>
                      <a:pt x="128188" y="30720"/>
                    </a:cubicBezTo>
                    <a:cubicBezTo>
                      <a:pt x="129996" y="14623"/>
                      <a:pt x="108489" y="12146"/>
                      <a:pt x="87647" y="4336"/>
                    </a:cubicBezTo>
                    <a:cubicBezTo>
                      <a:pt x="66711" y="-3475"/>
                      <a:pt x="50343" y="-2617"/>
                      <a:pt x="46060" y="22814"/>
                    </a:cubicBezTo>
                    <a:cubicBezTo>
                      <a:pt x="41873" y="48246"/>
                      <a:pt x="46251" y="93680"/>
                      <a:pt x="46251" y="93680"/>
                    </a:cubicBezTo>
                    <a:lnTo>
                      <a:pt x="0" y="250557"/>
                    </a:lnTo>
                    <a:cubicBezTo>
                      <a:pt x="0" y="250557"/>
                      <a:pt x="6852" y="262273"/>
                      <a:pt x="33118" y="258368"/>
                    </a:cubicBezTo>
                    <a:cubicBezTo>
                      <a:pt x="33118" y="258368"/>
                      <a:pt x="72802" y="123875"/>
                      <a:pt x="76703" y="113397"/>
                    </a:cubicBezTo>
                    <a:cubicBezTo>
                      <a:pt x="80605" y="103015"/>
                      <a:pt x="101256" y="76726"/>
                      <a:pt x="101256" y="76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13"/>
              <p:cNvSpPr/>
              <p:nvPr/>
            </p:nvSpPr>
            <p:spPr>
              <a:xfrm>
                <a:off x="10975469" y="2045877"/>
                <a:ext cx="103286" cy="64519"/>
              </a:xfrm>
              <a:custGeom>
                <a:avLst/>
                <a:gdLst/>
                <a:ahLst/>
                <a:cxnLst/>
                <a:rect l="l" t="t" r="r" b="b"/>
                <a:pathLst>
                  <a:path w="110762" h="69189" extrusionOk="0">
                    <a:moveTo>
                      <a:pt x="93975" y="0"/>
                    </a:moveTo>
                    <a:cubicBezTo>
                      <a:pt x="93975" y="0"/>
                      <a:pt x="93975" y="14383"/>
                      <a:pt x="62761" y="16764"/>
                    </a:cubicBezTo>
                    <a:cubicBezTo>
                      <a:pt x="31547" y="19145"/>
                      <a:pt x="-4331" y="7144"/>
                      <a:pt x="427" y="28766"/>
                    </a:cubicBezTo>
                    <a:cubicBezTo>
                      <a:pt x="5186" y="50387"/>
                      <a:pt x="22030" y="76771"/>
                      <a:pt x="34021" y="67151"/>
                    </a:cubicBezTo>
                    <a:cubicBezTo>
                      <a:pt x="46011" y="57531"/>
                      <a:pt x="77226" y="31147"/>
                      <a:pt x="91596" y="31147"/>
                    </a:cubicBezTo>
                    <a:cubicBezTo>
                      <a:pt x="105965" y="31242"/>
                      <a:pt x="125189" y="9620"/>
                      <a:pt x="939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5" name="Google Shape;2365;p13"/>
              <p:cNvSpPr/>
              <p:nvPr/>
            </p:nvSpPr>
            <p:spPr>
              <a:xfrm>
                <a:off x="11331014" y="2001111"/>
                <a:ext cx="103247" cy="64519"/>
              </a:xfrm>
              <a:custGeom>
                <a:avLst/>
                <a:gdLst/>
                <a:ahLst/>
                <a:cxnLst/>
                <a:rect l="l" t="t" r="r" b="b"/>
                <a:pathLst>
                  <a:path w="110721" h="69189" extrusionOk="0">
                    <a:moveTo>
                      <a:pt x="16746" y="0"/>
                    </a:moveTo>
                    <a:cubicBezTo>
                      <a:pt x="16746" y="0"/>
                      <a:pt x="16746" y="14383"/>
                      <a:pt x="47961" y="16764"/>
                    </a:cubicBezTo>
                    <a:cubicBezTo>
                      <a:pt x="79175" y="19145"/>
                      <a:pt x="115052" y="7144"/>
                      <a:pt x="110294" y="28766"/>
                    </a:cubicBezTo>
                    <a:cubicBezTo>
                      <a:pt x="105536" y="50387"/>
                      <a:pt x="88691" y="76772"/>
                      <a:pt x="76701" y="67151"/>
                    </a:cubicBezTo>
                    <a:cubicBezTo>
                      <a:pt x="64710" y="57531"/>
                      <a:pt x="33495" y="31147"/>
                      <a:pt x="19125" y="31147"/>
                    </a:cubicBezTo>
                    <a:cubicBezTo>
                      <a:pt x="4756" y="31242"/>
                      <a:pt x="-14372" y="9620"/>
                      <a:pt x="16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6" name="Google Shape;2366;p13"/>
              <p:cNvSpPr/>
              <p:nvPr/>
            </p:nvSpPr>
            <p:spPr>
              <a:xfrm>
                <a:off x="11138949" y="2193679"/>
                <a:ext cx="71640" cy="221385"/>
              </a:xfrm>
              <a:custGeom>
                <a:avLst/>
                <a:gdLst/>
                <a:ahLst/>
                <a:cxnLst/>
                <a:rect l="l" t="t" r="r" b="b"/>
                <a:pathLst>
                  <a:path w="76826" h="237410" extrusionOk="0">
                    <a:moveTo>
                      <a:pt x="31623" y="10282"/>
                    </a:moveTo>
                    <a:cubicBezTo>
                      <a:pt x="31623" y="10282"/>
                      <a:pt x="42091" y="27713"/>
                      <a:pt x="38570" y="79910"/>
                    </a:cubicBezTo>
                    <a:cubicBezTo>
                      <a:pt x="35049" y="132107"/>
                      <a:pt x="17728" y="163539"/>
                      <a:pt x="3739" y="191352"/>
                    </a:cubicBezTo>
                    <a:cubicBezTo>
                      <a:pt x="-10155" y="219261"/>
                      <a:pt x="17633" y="233167"/>
                      <a:pt x="38570" y="236596"/>
                    </a:cubicBezTo>
                    <a:cubicBezTo>
                      <a:pt x="59411" y="240120"/>
                      <a:pt x="76826" y="233072"/>
                      <a:pt x="62932" y="198305"/>
                    </a:cubicBezTo>
                    <a:cubicBezTo>
                      <a:pt x="49038" y="163444"/>
                      <a:pt x="55985" y="86863"/>
                      <a:pt x="62932" y="55526"/>
                    </a:cubicBezTo>
                    <a:cubicBezTo>
                      <a:pt x="69879" y="24188"/>
                      <a:pt x="76826" y="6758"/>
                      <a:pt x="76826" y="6758"/>
                    </a:cubicBezTo>
                    <a:cubicBezTo>
                      <a:pt x="76826" y="6758"/>
                      <a:pt x="45516" y="-10578"/>
                      <a:pt x="31623" y="102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7" name="Google Shape;2367;p13"/>
              <p:cNvSpPr/>
              <p:nvPr/>
            </p:nvSpPr>
            <p:spPr>
              <a:xfrm>
                <a:off x="11361273" y="1617381"/>
                <a:ext cx="167577" cy="189290"/>
              </a:xfrm>
              <a:custGeom>
                <a:avLst/>
                <a:gdLst/>
                <a:ahLst/>
                <a:cxnLst/>
                <a:rect l="l" t="t" r="r" b="b"/>
                <a:pathLst>
                  <a:path w="179707" h="202992" extrusionOk="0">
                    <a:moveTo>
                      <a:pt x="39208" y="201290"/>
                    </a:moveTo>
                    <a:cubicBezTo>
                      <a:pt x="39208" y="201290"/>
                      <a:pt x="40445" y="181002"/>
                      <a:pt x="72896" y="139949"/>
                    </a:cubicBezTo>
                    <a:cubicBezTo>
                      <a:pt x="105348" y="98896"/>
                      <a:pt x="137419" y="82894"/>
                      <a:pt x="164636" y="67749"/>
                    </a:cubicBezTo>
                    <a:cubicBezTo>
                      <a:pt x="191853" y="52605"/>
                      <a:pt x="176817" y="25363"/>
                      <a:pt x="161591" y="10695"/>
                    </a:cubicBezTo>
                    <a:cubicBezTo>
                      <a:pt x="146364" y="-3974"/>
                      <a:pt x="128093" y="-8165"/>
                      <a:pt x="119813" y="28507"/>
                    </a:cubicBezTo>
                    <a:cubicBezTo>
                      <a:pt x="111629" y="65083"/>
                      <a:pt x="62524" y="124328"/>
                      <a:pt x="39018" y="146236"/>
                    </a:cubicBezTo>
                    <a:cubicBezTo>
                      <a:pt x="15512" y="168143"/>
                      <a:pt x="0" y="178525"/>
                      <a:pt x="0" y="178525"/>
                    </a:cubicBezTo>
                    <a:cubicBezTo>
                      <a:pt x="0" y="178525"/>
                      <a:pt x="15892" y="210624"/>
                      <a:pt x="39208" y="2012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13"/>
              <p:cNvSpPr/>
              <p:nvPr/>
            </p:nvSpPr>
            <p:spPr>
              <a:xfrm>
                <a:off x="10863733" y="1695016"/>
                <a:ext cx="195479" cy="159362"/>
              </a:xfrm>
              <a:custGeom>
                <a:avLst/>
                <a:gdLst/>
                <a:ahLst/>
                <a:cxnLst/>
                <a:rect l="l" t="t" r="r" b="b"/>
                <a:pathLst>
                  <a:path w="209629" h="170898" extrusionOk="0">
                    <a:moveTo>
                      <a:pt x="207328" y="130227"/>
                    </a:moveTo>
                    <a:cubicBezTo>
                      <a:pt x="207328" y="130227"/>
                      <a:pt x="187058" y="130322"/>
                      <a:pt x="143948" y="100604"/>
                    </a:cubicBezTo>
                    <a:cubicBezTo>
                      <a:pt x="100838" y="70886"/>
                      <a:pt x="82852" y="39930"/>
                      <a:pt x="66008" y="13641"/>
                    </a:cubicBezTo>
                    <a:cubicBezTo>
                      <a:pt x="49163" y="-12553"/>
                      <a:pt x="22993" y="4211"/>
                      <a:pt x="9384" y="20404"/>
                    </a:cubicBezTo>
                    <a:cubicBezTo>
                      <a:pt x="-4319" y="36596"/>
                      <a:pt x="-7175" y="55075"/>
                      <a:pt x="29845" y="60980"/>
                    </a:cubicBezTo>
                    <a:cubicBezTo>
                      <a:pt x="66864" y="66790"/>
                      <a:pt x="129102" y="112034"/>
                      <a:pt x="152418" y="134037"/>
                    </a:cubicBezTo>
                    <a:cubicBezTo>
                      <a:pt x="175734" y="156040"/>
                      <a:pt x="187153" y="170899"/>
                      <a:pt x="187153" y="170899"/>
                    </a:cubicBezTo>
                    <a:cubicBezTo>
                      <a:pt x="187153" y="170899"/>
                      <a:pt x="218177" y="152896"/>
                      <a:pt x="207328" y="1302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9" name="Google Shape;2369;p13"/>
              <p:cNvSpPr/>
              <p:nvPr/>
            </p:nvSpPr>
            <p:spPr>
              <a:xfrm>
                <a:off x="11195059" y="1790695"/>
                <a:ext cx="64781" cy="69457"/>
              </a:xfrm>
              <a:custGeom>
                <a:avLst/>
                <a:gdLst/>
                <a:ahLst/>
                <a:cxnLst/>
                <a:rect l="l" t="t" r="r" b="b"/>
                <a:pathLst>
                  <a:path w="69470" h="74485" extrusionOk="0">
                    <a:moveTo>
                      <a:pt x="69471" y="37243"/>
                    </a:moveTo>
                    <a:cubicBezTo>
                      <a:pt x="69471" y="57811"/>
                      <a:pt x="53919" y="74486"/>
                      <a:pt x="34735" y="74486"/>
                    </a:cubicBezTo>
                    <a:cubicBezTo>
                      <a:pt x="15551" y="74486"/>
                      <a:pt x="0" y="57811"/>
                      <a:pt x="0" y="37243"/>
                    </a:cubicBezTo>
                    <a:cubicBezTo>
                      <a:pt x="0" y="16674"/>
                      <a:pt x="15551" y="0"/>
                      <a:pt x="34735" y="0"/>
                    </a:cubicBezTo>
                    <a:cubicBezTo>
                      <a:pt x="53919" y="0"/>
                      <a:pt x="69471" y="16674"/>
                      <a:pt x="69471" y="37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0" name="Google Shape;2370;p13"/>
              <p:cNvSpPr/>
              <p:nvPr/>
            </p:nvSpPr>
            <p:spPr>
              <a:xfrm>
                <a:off x="11217422" y="2070480"/>
                <a:ext cx="55907" cy="51515"/>
              </a:xfrm>
              <a:custGeom>
                <a:avLst/>
                <a:gdLst/>
                <a:ahLst/>
                <a:cxnLst/>
                <a:rect l="l" t="t" r="r" b="b"/>
                <a:pathLst>
                  <a:path w="59954" h="55244" extrusionOk="0">
                    <a:moveTo>
                      <a:pt x="59955" y="27622"/>
                    </a:moveTo>
                    <a:cubicBezTo>
                      <a:pt x="59955" y="42863"/>
                      <a:pt x="46536" y="55245"/>
                      <a:pt x="29977" y="55245"/>
                    </a:cubicBezTo>
                    <a:cubicBezTo>
                      <a:pt x="13419" y="55245"/>
                      <a:pt x="0" y="42863"/>
                      <a:pt x="0" y="27622"/>
                    </a:cubicBezTo>
                    <a:cubicBezTo>
                      <a:pt x="0" y="12382"/>
                      <a:pt x="13419" y="0"/>
                      <a:pt x="29977" y="0"/>
                    </a:cubicBezTo>
                    <a:cubicBezTo>
                      <a:pt x="46536" y="0"/>
                      <a:pt x="59955" y="12382"/>
                      <a:pt x="59955" y="276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1" name="Google Shape;2371;p13"/>
              <p:cNvSpPr/>
              <p:nvPr/>
            </p:nvSpPr>
            <p:spPr>
              <a:xfrm>
                <a:off x="11058663" y="1918330"/>
                <a:ext cx="55907" cy="55957"/>
              </a:xfrm>
              <a:custGeom>
                <a:avLst/>
                <a:gdLst/>
                <a:ahLst/>
                <a:cxnLst/>
                <a:rect l="l" t="t" r="r" b="b"/>
                <a:pathLst>
                  <a:path w="59954" h="60007" extrusionOk="0">
                    <a:moveTo>
                      <a:pt x="59954" y="30004"/>
                    </a:moveTo>
                    <a:cubicBezTo>
                      <a:pt x="59954" y="46577"/>
                      <a:pt x="46535" y="60007"/>
                      <a:pt x="29977" y="60007"/>
                    </a:cubicBezTo>
                    <a:cubicBezTo>
                      <a:pt x="13418" y="60007"/>
                      <a:pt x="0" y="46577"/>
                      <a:pt x="0" y="30004"/>
                    </a:cubicBezTo>
                    <a:cubicBezTo>
                      <a:pt x="0" y="13430"/>
                      <a:pt x="13418" y="0"/>
                      <a:pt x="29977" y="0"/>
                    </a:cubicBezTo>
                    <a:cubicBezTo>
                      <a:pt x="46535" y="0"/>
                      <a:pt x="59954" y="13430"/>
                      <a:pt x="59954" y="30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2" name="Google Shape;2372;p13"/>
              <p:cNvSpPr/>
              <p:nvPr/>
            </p:nvSpPr>
            <p:spPr>
              <a:xfrm>
                <a:off x="11364910" y="1886977"/>
                <a:ext cx="35852" cy="35883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8480" extrusionOk="0">
                    <a:moveTo>
                      <a:pt x="38447" y="19240"/>
                    </a:moveTo>
                    <a:cubicBezTo>
                      <a:pt x="38447" y="29813"/>
                      <a:pt x="29882" y="38481"/>
                      <a:pt x="19224" y="38481"/>
                    </a:cubicBezTo>
                    <a:cubicBezTo>
                      <a:pt x="8660" y="38481"/>
                      <a:pt x="0" y="29908"/>
                      <a:pt x="0" y="19240"/>
                    </a:cubicBezTo>
                    <a:cubicBezTo>
                      <a:pt x="0" y="8572"/>
                      <a:pt x="8565" y="0"/>
                      <a:pt x="19224" y="0"/>
                    </a:cubicBezTo>
                    <a:cubicBezTo>
                      <a:pt x="29882" y="0"/>
                      <a:pt x="38447" y="8572"/>
                      <a:pt x="38447" y="19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3" name="Google Shape;2373;p13"/>
            <p:cNvGrpSpPr/>
            <p:nvPr/>
          </p:nvGrpSpPr>
          <p:grpSpPr>
            <a:xfrm>
              <a:off x="4796627" y="2176803"/>
              <a:ext cx="553367" cy="540945"/>
              <a:chOff x="3978453" y="3284315"/>
              <a:chExt cx="417794" cy="408415"/>
            </a:xfrm>
          </p:grpSpPr>
          <p:sp>
            <p:nvSpPr>
              <p:cNvPr id="2374" name="Google Shape;2374;p13"/>
              <p:cNvSpPr/>
              <p:nvPr/>
            </p:nvSpPr>
            <p:spPr>
              <a:xfrm>
                <a:off x="4163663" y="3284315"/>
                <a:ext cx="30098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3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5" name="Google Shape;2375;p13"/>
              <p:cNvSpPr/>
              <p:nvPr/>
            </p:nvSpPr>
            <p:spPr>
              <a:xfrm>
                <a:off x="4079285" y="3306763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1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7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6" name="Google Shape;2376;p13"/>
              <p:cNvSpPr/>
              <p:nvPr/>
            </p:nvSpPr>
            <p:spPr>
              <a:xfrm>
                <a:off x="4036676" y="3377475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259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7" name="Google Shape;2377;p13"/>
              <p:cNvSpPr/>
              <p:nvPr/>
            </p:nvSpPr>
            <p:spPr>
              <a:xfrm>
                <a:off x="3978453" y="3436814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3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8" name="Google Shape;2378;p13"/>
              <p:cNvSpPr/>
              <p:nvPr/>
            </p:nvSpPr>
            <p:spPr>
              <a:xfrm>
                <a:off x="3994673" y="3504628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9" name="Google Shape;2379;p13"/>
              <p:cNvSpPr/>
              <p:nvPr/>
            </p:nvSpPr>
            <p:spPr>
              <a:xfrm>
                <a:off x="4002731" y="3550824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9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9"/>
                      <a:pt x="79588" y="32671"/>
                    </a:cubicBezTo>
                    <a:cubicBezTo>
                      <a:pt x="92733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0" name="Google Shape;2380;p13"/>
              <p:cNvSpPr/>
              <p:nvPr/>
            </p:nvSpPr>
            <p:spPr>
              <a:xfrm>
                <a:off x="4076515" y="3581781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2"/>
                      <a:pt x="47524" y="26479"/>
                    </a:cubicBezTo>
                    <a:cubicBezTo>
                      <a:pt x="55810" y="18097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284" y="30194"/>
                      <a:pt x="29426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1" name="Google Shape;2381;p13"/>
              <p:cNvSpPr/>
              <p:nvPr/>
            </p:nvSpPr>
            <p:spPr>
              <a:xfrm>
                <a:off x="4163792" y="360473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490" y="40196"/>
                    </a:moveTo>
                    <a:cubicBezTo>
                      <a:pt x="7109" y="44863"/>
                      <a:pt x="4633" y="55816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7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157" y="32385"/>
                      <a:pt x="7490" y="40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2" name="Google Shape;2382;p13"/>
              <p:cNvSpPr/>
              <p:nvPr/>
            </p:nvSpPr>
            <p:spPr>
              <a:xfrm>
                <a:off x="4208716" y="3581209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7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7" y="108775"/>
                      <a:pt x="62674" y="100584"/>
                      <a:pt x="59817" y="92773"/>
                    </a:cubicBezTo>
                    <a:cubicBezTo>
                      <a:pt x="58388" y="88963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6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03" y="40957"/>
                      <a:pt x="24955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3" name="Google Shape;2383;p13"/>
              <p:cNvSpPr/>
              <p:nvPr/>
            </p:nvSpPr>
            <p:spPr>
              <a:xfrm>
                <a:off x="4254436" y="3560825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3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7" y="95536"/>
                      <a:pt x="90868" y="90964"/>
                    </a:cubicBezTo>
                    <a:cubicBezTo>
                      <a:pt x="95441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1"/>
                    </a:cubicBezTo>
                    <a:cubicBezTo>
                      <a:pt x="75628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2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4" name="Google Shape;2384;p13"/>
              <p:cNvSpPr/>
              <p:nvPr/>
            </p:nvSpPr>
            <p:spPr>
              <a:xfrm>
                <a:off x="4284726" y="3515677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6" y="51625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4" y="35433"/>
                    </a:cubicBezTo>
                    <a:cubicBezTo>
                      <a:pt x="85153" y="34671"/>
                      <a:pt x="81343" y="34099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1"/>
                    </a:lnTo>
                    <a:cubicBezTo>
                      <a:pt x="0" y="31051"/>
                      <a:pt x="0" y="31051"/>
                      <a:pt x="22765" y="32385"/>
                    </a:cubicBezTo>
                    <a:cubicBezTo>
                      <a:pt x="36767" y="33147"/>
                      <a:pt x="44005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5" name="Google Shape;2385;p13"/>
              <p:cNvSpPr/>
              <p:nvPr/>
            </p:nvSpPr>
            <p:spPr>
              <a:xfrm>
                <a:off x="4293393" y="3469437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337" y="17094"/>
                      <a:pt x="32766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6" name="Google Shape;2386;p13"/>
              <p:cNvSpPr/>
              <p:nvPr/>
            </p:nvSpPr>
            <p:spPr>
              <a:xfrm>
                <a:off x="4270247" y="3376884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7" y="4490"/>
                      <a:pt x="80200" y="7634"/>
                      <a:pt x="77057" y="10206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7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7" name="Google Shape;2387;p13"/>
              <p:cNvSpPr/>
              <p:nvPr/>
            </p:nvSpPr>
            <p:spPr>
              <a:xfrm>
                <a:off x="4231100" y="3333220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7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346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6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8" name="Google Shape;2388;p13"/>
              <p:cNvSpPr/>
              <p:nvPr/>
            </p:nvSpPr>
            <p:spPr>
              <a:xfrm rot="-552203">
                <a:off x="4067587" y="3380286"/>
                <a:ext cx="234217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234128" h="234128" extrusionOk="0">
                    <a:moveTo>
                      <a:pt x="234128" y="117064"/>
                    </a:moveTo>
                    <a:cubicBezTo>
                      <a:pt x="234128" y="181717"/>
                      <a:pt x="181717" y="234128"/>
                      <a:pt x="117064" y="234128"/>
                    </a:cubicBezTo>
                    <a:cubicBezTo>
                      <a:pt x="52411" y="234128"/>
                      <a:pt x="0" y="181717"/>
                      <a:pt x="0" y="117064"/>
                    </a:cubicBezTo>
                    <a:cubicBezTo>
                      <a:pt x="0" y="52411"/>
                      <a:pt x="52411" y="0"/>
                      <a:pt x="117064" y="0"/>
                    </a:cubicBezTo>
                    <a:cubicBezTo>
                      <a:pt x="181717" y="0"/>
                      <a:pt x="234128" y="52412"/>
                      <a:pt x="234128" y="1170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89" name="Google Shape;2389;p13"/>
              <p:cNvGrpSpPr/>
              <p:nvPr/>
            </p:nvGrpSpPr>
            <p:grpSpPr>
              <a:xfrm>
                <a:off x="4109643" y="3425224"/>
                <a:ext cx="51543" cy="48162"/>
                <a:chOff x="4109643" y="3425224"/>
                <a:chExt cx="51543" cy="48162"/>
              </a:xfrm>
            </p:grpSpPr>
            <p:sp>
              <p:nvSpPr>
                <p:cNvPr id="2390" name="Google Shape;2390;p13"/>
                <p:cNvSpPr/>
                <p:nvPr/>
              </p:nvSpPr>
              <p:spPr>
                <a:xfrm>
                  <a:off x="4109643" y="3425224"/>
                  <a:ext cx="3060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3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0"/>
                        <a:pt x="32684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1" name="Google Shape;2391;p13"/>
                <p:cNvSpPr/>
                <p:nvPr/>
              </p:nvSpPr>
              <p:spPr>
                <a:xfrm>
                  <a:off x="4124991" y="3449669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2" y="7906"/>
                      </a:cubicBezTo>
                      <a:cubicBezTo>
                        <a:pt x="16383" y="13335"/>
                        <a:pt x="16859" y="22288"/>
                        <a:pt x="16859" y="23717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2" name="Google Shape;2392;p13"/>
                <p:cNvSpPr/>
                <p:nvPr/>
              </p:nvSpPr>
              <p:spPr>
                <a:xfrm>
                  <a:off x="4138898" y="3439287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93" name="Google Shape;2393;p13"/>
              <p:cNvGrpSpPr/>
              <p:nvPr/>
            </p:nvGrpSpPr>
            <p:grpSpPr>
              <a:xfrm>
                <a:off x="4212145" y="3418388"/>
                <a:ext cx="27594" cy="38138"/>
                <a:chOff x="4212145" y="3418388"/>
                <a:chExt cx="27594" cy="38138"/>
              </a:xfrm>
            </p:grpSpPr>
            <p:sp>
              <p:nvSpPr>
                <p:cNvPr id="2394" name="Google Shape;2394;p13"/>
                <p:cNvSpPr/>
                <p:nvPr/>
              </p:nvSpPr>
              <p:spPr>
                <a:xfrm>
                  <a:off x="4224651" y="3418388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5" name="Google Shape;2395;p13"/>
                <p:cNvSpPr/>
                <p:nvPr/>
              </p:nvSpPr>
              <p:spPr>
                <a:xfrm>
                  <a:off x="4212145" y="3431571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2" y="5905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6" name="Google Shape;2396;p13"/>
                <p:cNvSpPr/>
                <p:nvPr/>
              </p:nvSpPr>
              <p:spPr>
                <a:xfrm>
                  <a:off x="4225734" y="3438810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3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97" name="Google Shape;2397;p13"/>
              <p:cNvGrpSpPr/>
              <p:nvPr/>
            </p:nvGrpSpPr>
            <p:grpSpPr>
              <a:xfrm>
                <a:off x="4224528" y="3513391"/>
                <a:ext cx="36239" cy="30883"/>
                <a:chOff x="4224528" y="3513391"/>
                <a:chExt cx="36239" cy="30883"/>
              </a:xfrm>
            </p:grpSpPr>
            <p:sp>
              <p:nvSpPr>
                <p:cNvPr id="2398" name="Google Shape;2398;p13"/>
                <p:cNvSpPr/>
                <p:nvPr/>
              </p:nvSpPr>
              <p:spPr>
                <a:xfrm>
                  <a:off x="4239436" y="3527846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2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2" y="5166"/>
                        <a:pt x="22619" y="10310"/>
                        <a:pt x="20810" y="13739"/>
                      </a:cubicBezTo>
                      <a:cubicBezTo>
                        <a:pt x="19000" y="17073"/>
                        <a:pt x="12999" y="17358"/>
                        <a:pt x="7380" y="14310"/>
                      </a:cubicBezTo>
                      <a:cubicBezTo>
                        <a:pt x="1760" y="11262"/>
                        <a:pt x="-1288" y="6024"/>
                        <a:pt x="522" y="269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9" name="Google Shape;2399;p13"/>
                <p:cNvSpPr/>
                <p:nvPr/>
              </p:nvSpPr>
              <p:spPr>
                <a:xfrm>
                  <a:off x="4236338" y="3513391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3"/>
                      </a:cubicBezTo>
                      <a:cubicBezTo>
                        <a:pt x="1048" y="6953"/>
                        <a:pt x="191" y="1048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0" name="Google Shape;2400;p13"/>
                <p:cNvSpPr/>
                <p:nvPr/>
              </p:nvSpPr>
              <p:spPr>
                <a:xfrm>
                  <a:off x="4224528" y="3525392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3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01" name="Google Shape;2401;p13"/>
              <p:cNvGrpSpPr/>
              <p:nvPr/>
            </p:nvGrpSpPr>
            <p:grpSpPr>
              <a:xfrm>
                <a:off x="4092556" y="3523011"/>
                <a:ext cx="36530" cy="26939"/>
                <a:chOff x="4092556" y="3523011"/>
                <a:chExt cx="36530" cy="26939"/>
              </a:xfrm>
            </p:grpSpPr>
            <p:sp>
              <p:nvSpPr>
                <p:cNvPr id="2402" name="Google Shape;2402;p13"/>
                <p:cNvSpPr/>
                <p:nvPr/>
              </p:nvSpPr>
              <p:spPr>
                <a:xfrm>
                  <a:off x="4092556" y="3532527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385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3" name="Google Shape;2403;p13"/>
                <p:cNvSpPr/>
                <p:nvPr/>
              </p:nvSpPr>
              <p:spPr>
                <a:xfrm>
                  <a:off x="4110132" y="3537634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79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4" name="Google Shape;2404;p13"/>
                <p:cNvSpPr/>
                <p:nvPr/>
              </p:nvSpPr>
              <p:spPr>
                <a:xfrm>
                  <a:off x="4106894" y="3523011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5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05" name="Google Shape;2405;p13"/>
              <p:cNvGrpSpPr/>
              <p:nvPr/>
            </p:nvGrpSpPr>
            <p:grpSpPr>
              <a:xfrm>
                <a:off x="4176617" y="3522344"/>
                <a:ext cx="25648" cy="55094"/>
                <a:chOff x="4176617" y="3522344"/>
                <a:chExt cx="25648" cy="55094"/>
              </a:xfrm>
            </p:grpSpPr>
            <p:sp>
              <p:nvSpPr>
                <p:cNvPr id="2406" name="Google Shape;2406;p13"/>
                <p:cNvSpPr/>
                <p:nvPr/>
              </p:nvSpPr>
              <p:spPr>
                <a:xfrm>
                  <a:off x="4180549" y="3543926"/>
                  <a:ext cx="21716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6" h="33512" extrusionOk="0">
                      <a:moveTo>
                        <a:pt x="6354" y="231"/>
                      </a:moveTo>
                      <a:cubicBezTo>
                        <a:pt x="11784" y="-1293"/>
                        <a:pt x="18261" y="4898"/>
                        <a:pt x="20737" y="14042"/>
                      </a:cubicBezTo>
                      <a:cubicBezTo>
                        <a:pt x="23214" y="23186"/>
                        <a:pt x="20832" y="31758"/>
                        <a:pt x="15403" y="33282"/>
                      </a:cubicBezTo>
                      <a:cubicBezTo>
                        <a:pt x="9974" y="34806"/>
                        <a:pt x="3497" y="28615"/>
                        <a:pt x="1020" y="19471"/>
                      </a:cubicBezTo>
                      <a:cubicBezTo>
                        <a:pt x="-1551" y="10327"/>
                        <a:pt x="925" y="1755"/>
                        <a:pt x="6354" y="2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7" name="Google Shape;2407;p13"/>
                <p:cNvSpPr/>
                <p:nvPr/>
              </p:nvSpPr>
              <p:spPr>
                <a:xfrm>
                  <a:off x="4194586" y="3522725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8" name="Google Shape;2408;p13"/>
                <p:cNvSpPr/>
                <p:nvPr/>
              </p:nvSpPr>
              <p:spPr>
                <a:xfrm>
                  <a:off x="4176617" y="3522344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5"/>
                      </a:moveTo>
                      <a:cubicBezTo>
                        <a:pt x="5143" y="26575"/>
                        <a:pt x="6001" y="20669"/>
                        <a:pt x="6382" y="18479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09" name="Google Shape;2409;p13"/>
            <p:cNvGrpSpPr/>
            <p:nvPr/>
          </p:nvGrpSpPr>
          <p:grpSpPr>
            <a:xfrm>
              <a:off x="4429015" y="1879996"/>
              <a:ext cx="420196" cy="410764"/>
              <a:chOff x="7004450" y="1386839"/>
              <a:chExt cx="417794" cy="408416"/>
            </a:xfrm>
          </p:grpSpPr>
          <p:sp>
            <p:nvSpPr>
              <p:cNvPr id="2410" name="Google Shape;2410;p13"/>
              <p:cNvSpPr/>
              <p:nvPr/>
            </p:nvSpPr>
            <p:spPr>
              <a:xfrm>
                <a:off x="7189660" y="1386839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6"/>
                      <a:pt x="20193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1" name="Google Shape;2411;p13"/>
              <p:cNvSpPr/>
              <p:nvPr/>
            </p:nvSpPr>
            <p:spPr>
              <a:xfrm>
                <a:off x="7105283" y="1409288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7" y="3650"/>
                      <a:pt x="-1729" y="11936"/>
                      <a:pt x="1701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4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6" y="95566"/>
                    </a:lnTo>
                    <a:cubicBezTo>
                      <a:pt x="68376" y="95566"/>
                      <a:pt x="68376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2" name="Google Shape;2412;p13"/>
              <p:cNvSpPr/>
              <p:nvPr/>
            </p:nvSpPr>
            <p:spPr>
              <a:xfrm>
                <a:off x="7062673" y="1480000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1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3" name="Google Shape;2413;p13"/>
              <p:cNvSpPr/>
              <p:nvPr/>
            </p:nvSpPr>
            <p:spPr>
              <a:xfrm>
                <a:off x="7004450" y="1539339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4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8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1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2" y="53241"/>
                      <a:pt x="104342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03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4" name="Google Shape;2414;p13"/>
              <p:cNvSpPr/>
              <p:nvPr/>
            </p:nvSpPr>
            <p:spPr>
              <a:xfrm>
                <a:off x="7020670" y="1607153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6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5" name="Google Shape;2415;p13"/>
              <p:cNvSpPr/>
              <p:nvPr/>
            </p:nvSpPr>
            <p:spPr>
              <a:xfrm>
                <a:off x="7028728" y="1653349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4"/>
                      <a:pt x="66349" y="37528"/>
                      <a:pt x="79589" y="32671"/>
                    </a:cubicBezTo>
                    <a:cubicBezTo>
                      <a:pt x="92828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6" name="Google Shape;2416;p13"/>
              <p:cNvSpPr/>
              <p:nvPr/>
            </p:nvSpPr>
            <p:spPr>
              <a:xfrm>
                <a:off x="7102512" y="1684305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90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50"/>
                      <a:pt x="15805" y="88582"/>
                      <a:pt x="19234" y="82486"/>
                    </a:cubicBezTo>
                    <a:cubicBezTo>
                      <a:pt x="20949" y="79534"/>
                      <a:pt x="21616" y="76105"/>
                      <a:pt x="22759" y="72961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1"/>
                      <a:pt x="47524" y="26479"/>
                    </a:cubicBezTo>
                    <a:cubicBezTo>
                      <a:pt x="55810" y="18098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194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13"/>
              <p:cNvSpPr/>
              <p:nvPr/>
            </p:nvSpPr>
            <p:spPr>
              <a:xfrm>
                <a:off x="7189694" y="1707260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5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252" y="32385"/>
                      <a:pt x="7586" y="4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13"/>
              <p:cNvSpPr/>
              <p:nvPr/>
            </p:nvSpPr>
            <p:spPr>
              <a:xfrm>
                <a:off x="7234618" y="1683734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5" y="113157"/>
                      <a:pt x="53912" y="110966"/>
                    </a:cubicBezTo>
                    <a:cubicBezTo>
                      <a:pt x="60007" y="108776"/>
                      <a:pt x="62674" y="100584"/>
                      <a:pt x="59817" y="92774"/>
                    </a:cubicBezTo>
                    <a:cubicBezTo>
                      <a:pt x="58388" y="88964"/>
                      <a:pt x="55816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13"/>
              <p:cNvSpPr/>
              <p:nvPr/>
            </p:nvSpPr>
            <p:spPr>
              <a:xfrm>
                <a:off x="7280433" y="1663350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13"/>
              <p:cNvSpPr/>
              <p:nvPr/>
            </p:nvSpPr>
            <p:spPr>
              <a:xfrm>
                <a:off x="7310723" y="1618202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7" y="51625"/>
                    </a:cubicBezTo>
                    <a:cubicBezTo>
                      <a:pt x="83058" y="54483"/>
                      <a:pt x="87821" y="58007"/>
                      <a:pt x="92773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4" y="34671"/>
                      <a:pt x="81344" y="34100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96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147"/>
                      <a:pt x="43910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13"/>
              <p:cNvSpPr/>
              <p:nvPr/>
            </p:nvSpPr>
            <p:spPr>
              <a:xfrm>
                <a:off x="7319295" y="1571961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89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5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3"/>
              <p:cNvSpPr/>
              <p:nvPr/>
            </p:nvSpPr>
            <p:spPr>
              <a:xfrm>
                <a:off x="7296150" y="1479409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2"/>
                      <a:pt x="93631" y="-1701"/>
                      <a:pt x="86392" y="2490"/>
                    </a:cubicBezTo>
                    <a:cubicBezTo>
                      <a:pt x="82868" y="4491"/>
                      <a:pt x="80201" y="7634"/>
                      <a:pt x="77057" y="10205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2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6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3"/>
              <p:cNvSpPr/>
              <p:nvPr/>
            </p:nvSpPr>
            <p:spPr>
              <a:xfrm>
                <a:off x="7257097" y="1435745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3"/>
              <p:cNvSpPr/>
              <p:nvPr/>
            </p:nvSpPr>
            <p:spPr>
              <a:xfrm>
                <a:off x="7093553" y="1482756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4" y="117062"/>
                    </a:moveTo>
                    <a:cubicBezTo>
                      <a:pt x="234124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0" y="0"/>
                      <a:pt x="117062" y="0"/>
                    </a:cubicBezTo>
                    <a:cubicBezTo>
                      <a:pt x="181714" y="0"/>
                      <a:pt x="234124" y="52411"/>
                      <a:pt x="234124" y="1170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25" name="Google Shape;2425;p13"/>
              <p:cNvGrpSpPr/>
              <p:nvPr/>
            </p:nvGrpSpPr>
            <p:grpSpPr>
              <a:xfrm>
                <a:off x="7135640" y="1527749"/>
                <a:ext cx="51543" cy="48161"/>
                <a:chOff x="7135640" y="1527749"/>
                <a:chExt cx="51543" cy="48161"/>
              </a:xfrm>
            </p:grpSpPr>
            <p:sp>
              <p:nvSpPr>
                <p:cNvPr id="2426" name="Google Shape;2426;p13"/>
                <p:cNvSpPr/>
                <p:nvPr/>
              </p:nvSpPr>
              <p:spPr>
                <a:xfrm>
                  <a:off x="7135640" y="1527749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9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1"/>
                        <a:pt x="32589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7" name="Google Shape;2427;p13"/>
                <p:cNvSpPr/>
                <p:nvPr/>
              </p:nvSpPr>
              <p:spPr>
                <a:xfrm>
                  <a:off x="7150989" y="1552193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7"/>
                        <a:pt x="12382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8" name="Google Shape;2428;p13"/>
                <p:cNvSpPr/>
                <p:nvPr/>
              </p:nvSpPr>
              <p:spPr>
                <a:xfrm>
                  <a:off x="7164895" y="1541811"/>
                  <a:ext cx="22288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8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8" y="18288"/>
                        <a:pt x="22288" y="18288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29" name="Google Shape;2429;p13"/>
              <p:cNvGrpSpPr/>
              <p:nvPr/>
            </p:nvGrpSpPr>
            <p:grpSpPr>
              <a:xfrm>
                <a:off x="7238047" y="1520913"/>
                <a:ext cx="27594" cy="38138"/>
                <a:chOff x="7238047" y="1520913"/>
                <a:chExt cx="27594" cy="38138"/>
              </a:xfrm>
            </p:grpSpPr>
            <p:sp>
              <p:nvSpPr>
                <p:cNvPr id="2430" name="Google Shape;2430;p13"/>
                <p:cNvSpPr/>
                <p:nvPr/>
              </p:nvSpPr>
              <p:spPr>
                <a:xfrm>
                  <a:off x="7250553" y="1520913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1" name="Google Shape;2431;p13"/>
                <p:cNvSpPr/>
                <p:nvPr/>
              </p:nvSpPr>
              <p:spPr>
                <a:xfrm>
                  <a:off x="7238047" y="1534096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5"/>
                        <a:pt x="9525" y="9430"/>
                      </a:cubicBezTo>
                      <a:cubicBezTo>
                        <a:pt x="6668" y="12954"/>
                        <a:pt x="953" y="14859"/>
                        <a:pt x="0" y="15145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2" name="Google Shape;2432;p13"/>
                <p:cNvSpPr/>
                <p:nvPr/>
              </p:nvSpPr>
              <p:spPr>
                <a:xfrm>
                  <a:off x="7251731" y="1541335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33" name="Google Shape;2433;p13"/>
              <p:cNvGrpSpPr/>
              <p:nvPr/>
            </p:nvGrpSpPr>
            <p:grpSpPr>
              <a:xfrm>
                <a:off x="7250430" y="1615916"/>
                <a:ext cx="36335" cy="30883"/>
                <a:chOff x="7250430" y="1615916"/>
                <a:chExt cx="36335" cy="30883"/>
              </a:xfrm>
            </p:grpSpPr>
            <p:sp>
              <p:nvSpPr>
                <p:cNvPr id="2434" name="Google Shape;2434;p13"/>
                <p:cNvSpPr/>
                <p:nvPr/>
              </p:nvSpPr>
              <p:spPr>
                <a:xfrm>
                  <a:off x="7265434" y="1630371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19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5" name="Google Shape;2435;p13"/>
                <p:cNvSpPr/>
                <p:nvPr/>
              </p:nvSpPr>
              <p:spPr>
                <a:xfrm>
                  <a:off x="7262336" y="1615916"/>
                  <a:ext cx="12953" cy="1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" h="14858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6" name="Google Shape;2436;p13"/>
                <p:cNvSpPr/>
                <p:nvPr/>
              </p:nvSpPr>
              <p:spPr>
                <a:xfrm>
                  <a:off x="7250430" y="1627917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37" name="Google Shape;2437;p13"/>
              <p:cNvGrpSpPr/>
              <p:nvPr/>
            </p:nvGrpSpPr>
            <p:grpSpPr>
              <a:xfrm>
                <a:off x="7118458" y="1625536"/>
                <a:ext cx="36626" cy="26939"/>
                <a:chOff x="7118458" y="1625536"/>
                <a:chExt cx="36626" cy="26939"/>
              </a:xfrm>
            </p:grpSpPr>
            <p:sp>
              <p:nvSpPr>
                <p:cNvPr id="2438" name="Google Shape;2438;p13"/>
                <p:cNvSpPr/>
                <p:nvPr/>
              </p:nvSpPr>
              <p:spPr>
                <a:xfrm>
                  <a:off x="7118458" y="1635052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480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9" name="Google Shape;2439;p13"/>
                <p:cNvSpPr/>
                <p:nvPr/>
              </p:nvSpPr>
              <p:spPr>
                <a:xfrm>
                  <a:off x="7136130" y="1640158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8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0" name="Google Shape;2440;p13"/>
                <p:cNvSpPr/>
                <p:nvPr/>
              </p:nvSpPr>
              <p:spPr>
                <a:xfrm>
                  <a:off x="7132891" y="1625536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3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41" name="Google Shape;2441;p13"/>
              <p:cNvGrpSpPr/>
              <p:nvPr/>
            </p:nvGrpSpPr>
            <p:grpSpPr>
              <a:xfrm>
                <a:off x="7202614" y="1624869"/>
                <a:ext cx="25648" cy="55094"/>
                <a:chOff x="7202614" y="1624869"/>
                <a:chExt cx="25648" cy="55094"/>
              </a:xfrm>
            </p:grpSpPr>
            <p:sp>
              <p:nvSpPr>
                <p:cNvPr id="2442" name="Google Shape;2442;p13"/>
                <p:cNvSpPr/>
                <p:nvPr/>
              </p:nvSpPr>
              <p:spPr>
                <a:xfrm>
                  <a:off x="7206531" y="1646451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3" name="Google Shape;2443;p13"/>
                <p:cNvSpPr/>
                <p:nvPr/>
              </p:nvSpPr>
              <p:spPr>
                <a:xfrm>
                  <a:off x="7220583" y="1625250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4" y="14954"/>
                      </a:cubicBezTo>
                      <a:cubicBezTo>
                        <a:pt x="510" y="8192"/>
                        <a:pt x="5939" y="1143"/>
                        <a:pt x="6892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4" name="Google Shape;2444;p13"/>
                <p:cNvSpPr/>
                <p:nvPr/>
              </p:nvSpPr>
              <p:spPr>
                <a:xfrm>
                  <a:off x="7202614" y="1624869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4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445" name="Google Shape;2445;p13"/>
          <p:cNvSpPr txBox="1"/>
          <p:nvPr/>
        </p:nvSpPr>
        <p:spPr>
          <a:xfrm>
            <a:off x="4452190" y="1259612"/>
            <a:ext cx="363263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Hispanic/Latina &amp; African American race </a:t>
            </a:r>
            <a:r>
              <a:rPr lang="en" sz="1400" b="1" i="0" u="none" strike="noStrike" cap="none">
                <a:solidFill>
                  <a:srgbClr val="FFB337"/>
                </a:solidFill>
                <a:latin typeface="Abel"/>
                <a:ea typeface="Abel"/>
                <a:cs typeface="Abel"/>
                <a:sym typeface="Abel"/>
              </a:rPr>
              <a:t>most</a:t>
            </a:r>
            <a:r>
              <a:rPr lang="en"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affected by covid spread</a:t>
            </a:r>
            <a:endParaRPr/>
          </a:p>
        </p:txBody>
      </p:sp>
      <p:sp>
        <p:nvSpPr>
          <p:cNvPr id="2446" name="Google Shape;2446;p13"/>
          <p:cNvSpPr/>
          <p:nvPr/>
        </p:nvSpPr>
        <p:spPr>
          <a:xfrm>
            <a:off x="4572000" y="529063"/>
            <a:ext cx="667512" cy="667512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47" name="Google Shape;2447;p13"/>
          <p:cNvSpPr/>
          <p:nvPr/>
        </p:nvSpPr>
        <p:spPr>
          <a:xfrm>
            <a:off x="4744968" y="702170"/>
            <a:ext cx="329184" cy="329184"/>
          </a:xfrm>
          <a:custGeom>
            <a:avLst/>
            <a:gdLst/>
            <a:ahLst/>
            <a:cxnLst/>
            <a:rect l="l" t="t" r="r" b="b"/>
            <a:pathLst>
              <a:path w="437598" h="437342" extrusionOk="0">
                <a:moveTo>
                  <a:pt x="171880" y="198615"/>
                </a:moveTo>
                <a:lnTo>
                  <a:pt x="178872" y="198615"/>
                </a:lnTo>
                <a:cubicBezTo>
                  <a:pt x="179829" y="204145"/>
                  <a:pt x="182017" y="209265"/>
                  <a:pt x="185128" y="213675"/>
                </a:cubicBezTo>
                <a:lnTo>
                  <a:pt x="180171" y="218633"/>
                </a:lnTo>
                <a:cubicBezTo>
                  <a:pt x="177667" y="221137"/>
                  <a:pt x="177667" y="225197"/>
                  <a:pt x="180171" y="227702"/>
                </a:cubicBezTo>
                <a:cubicBezTo>
                  <a:pt x="182675" y="230206"/>
                  <a:pt x="186735" y="230206"/>
                  <a:pt x="189239" y="227702"/>
                </a:cubicBezTo>
                <a:lnTo>
                  <a:pt x="194196" y="222744"/>
                </a:lnTo>
                <a:cubicBezTo>
                  <a:pt x="198615" y="225855"/>
                  <a:pt x="203726" y="228035"/>
                  <a:pt x="209264" y="229001"/>
                </a:cubicBezTo>
                <a:lnTo>
                  <a:pt x="209264" y="235993"/>
                </a:lnTo>
                <a:cubicBezTo>
                  <a:pt x="209264" y="239531"/>
                  <a:pt x="212136" y="242403"/>
                  <a:pt x="215674" y="242403"/>
                </a:cubicBezTo>
                <a:cubicBezTo>
                  <a:pt x="219212" y="242403"/>
                  <a:pt x="222084" y="239531"/>
                  <a:pt x="222084" y="235993"/>
                </a:cubicBezTo>
                <a:lnTo>
                  <a:pt x="222084" y="229001"/>
                </a:lnTo>
                <a:cubicBezTo>
                  <a:pt x="227614" y="228035"/>
                  <a:pt x="232733" y="225855"/>
                  <a:pt x="237152" y="222744"/>
                </a:cubicBezTo>
                <a:lnTo>
                  <a:pt x="242109" y="227702"/>
                </a:lnTo>
                <a:cubicBezTo>
                  <a:pt x="244613" y="230206"/>
                  <a:pt x="248673" y="230206"/>
                  <a:pt x="251177" y="227702"/>
                </a:cubicBezTo>
                <a:cubicBezTo>
                  <a:pt x="253681" y="225197"/>
                  <a:pt x="253681" y="221137"/>
                  <a:pt x="251177" y="218633"/>
                </a:cubicBezTo>
                <a:lnTo>
                  <a:pt x="246220" y="213675"/>
                </a:lnTo>
                <a:cubicBezTo>
                  <a:pt x="249331" y="209257"/>
                  <a:pt x="251510" y="204145"/>
                  <a:pt x="252476" y="198615"/>
                </a:cubicBezTo>
                <a:lnTo>
                  <a:pt x="259467" y="198615"/>
                </a:lnTo>
                <a:cubicBezTo>
                  <a:pt x="263006" y="198615"/>
                  <a:pt x="265877" y="195743"/>
                  <a:pt x="265877" y="192204"/>
                </a:cubicBezTo>
                <a:cubicBezTo>
                  <a:pt x="265877" y="188666"/>
                  <a:pt x="263006" y="185794"/>
                  <a:pt x="259467" y="185794"/>
                </a:cubicBezTo>
                <a:lnTo>
                  <a:pt x="252476" y="185794"/>
                </a:lnTo>
                <a:cubicBezTo>
                  <a:pt x="251519" y="180264"/>
                  <a:pt x="249331" y="175144"/>
                  <a:pt x="246220" y="170734"/>
                </a:cubicBezTo>
                <a:lnTo>
                  <a:pt x="251177" y="165776"/>
                </a:lnTo>
                <a:cubicBezTo>
                  <a:pt x="253681" y="163272"/>
                  <a:pt x="253681" y="159212"/>
                  <a:pt x="251177" y="156707"/>
                </a:cubicBezTo>
                <a:cubicBezTo>
                  <a:pt x="248673" y="154203"/>
                  <a:pt x="244613" y="154203"/>
                  <a:pt x="242109" y="156707"/>
                </a:cubicBezTo>
                <a:lnTo>
                  <a:pt x="237152" y="161665"/>
                </a:lnTo>
                <a:cubicBezTo>
                  <a:pt x="232733" y="158554"/>
                  <a:pt x="227622" y="156374"/>
                  <a:pt x="222084" y="155408"/>
                </a:cubicBezTo>
                <a:lnTo>
                  <a:pt x="222084" y="148416"/>
                </a:lnTo>
                <a:cubicBezTo>
                  <a:pt x="222084" y="144878"/>
                  <a:pt x="219212" y="142006"/>
                  <a:pt x="215674" y="142006"/>
                </a:cubicBezTo>
                <a:cubicBezTo>
                  <a:pt x="212136" y="142006"/>
                  <a:pt x="209264" y="144878"/>
                  <a:pt x="209264" y="148416"/>
                </a:cubicBezTo>
                <a:lnTo>
                  <a:pt x="209264" y="155408"/>
                </a:lnTo>
                <a:cubicBezTo>
                  <a:pt x="203734" y="156374"/>
                  <a:pt x="198615" y="158554"/>
                  <a:pt x="194205" y="161665"/>
                </a:cubicBezTo>
                <a:lnTo>
                  <a:pt x="189247" y="156707"/>
                </a:lnTo>
                <a:cubicBezTo>
                  <a:pt x="186743" y="154203"/>
                  <a:pt x="182683" y="154203"/>
                  <a:pt x="180179" y="156707"/>
                </a:cubicBezTo>
                <a:cubicBezTo>
                  <a:pt x="177675" y="159212"/>
                  <a:pt x="177675" y="163272"/>
                  <a:pt x="180179" y="165776"/>
                </a:cubicBezTo>
                <a:lnTo>
                  <a:pt x="185136" y="170734"/>
                </a:lnTo>
                <a:cubicBezTo>
                  <a:pt x="182026" y="175153"/>
                  <a:pt x="179846" y="180264"/>
                  <a:pt x="178880" y="185794"/>
                </a:cubicBezTo>
                <a:lnTo>
                  <a:pt x="171889" y="185794"/>
                </a:lnTo>
                <a:cubicBezTo>
                  <a:pt x="168351" y="185794"/>
                  <a:pt x="165479" y="188666"/>
                  <a:pt x="165479" y="192204"/>
                </a:cubicBezTo>
                <a:cubicBezTo>
                  <a:pt x="165470" y="195752"/>
                  <a:pt x="168342" y="198615"/>
                  <a:pt x="171880" y="198615"/>
                </a:cubicBezTo>
                <a:lnTo>
                  <a:pt x="171880" y="198615"/>
                </a:lnTo>
                <a:close/>
                <a:moveTo>
                  <a:pt x="215665" y="167674"/>
                </a:moveTo>
                <a:cubicBezTo>
                  <a:pt x="229195" y="167674"/>
                  <a:pt x="240203" y="178683"/>
                  <a:pt x="240203" y="192213"/>
                </a:cubicBezTo>
                <a:cubicBezTo>
                  <a:pt x="240203" y="205744"/>
                  <a:pt x="229195" y="216753"/>
                  <a:pt x="215665" y="216753"/>
                </a:cubicBezTo>
                <a:cubicBezTo>
                  <a:pt x="202136" y="216753"/>
                  <a:pt x="191128" y="205744"/>
                  <a:pt x="191128" y="192213"/>
                </a:cubicBezTo>
                <a:cubicBezTo>
                  <a:pt x="191128" y="178674"/>
                  <a:pt x="202136" y="167674"/>
                  <a:pt x="215665" y="167674"/>
                </a:cubicBezTo>
                <a:lnTo>
                  <a:pt x="215665" y="167674"/>
                </a:lnTo>
                <a:close/>
                <a:moveTo>
                  <a:pt x="267937" y="0"/>
                </a:moveTo>
                <a:cubicBezTo>
                  <a:pt x="234665" y="0"/>
                  <a:pt x="202452" y="9633"/>
                  <a:pt x="174769" y="27847"/>
                </a:cubicBezTo>
                <a:cubicBezTo>
                  <a:pt x="171812" y="29796"/>
                  <a:pt x="170992" y="33771"/>
                  <a:pt x="172940" y="36728"/>
                </a:cubicBezTo>
                <a:cubicBezTo>
                  <a:pt x="174889" y="39685"/>
                  <a:pt x="178863" y="40506"/>
                  <a:pt x="181820" y="38557"/>
                </a:cubicBezTo>
                <a:cubicBezTo>
                  <a:pt x="207401" y="21719"/>
                  <a:pt x="237177" y="12821"/>
                  <a:pt x="267937" y="12821"/>
                </a:cubicBezTo>
                <a:cubicBezTo>
                  <a:pt x="354422" y="12821"/>
                  <a:pt x="424778" y="83183"/>
                  <a:pt x="424778" y="169674"/>
                </a:cubicBezTo>
                <a:cubicBezTo>
                  <a:pt x="424778" y="256164"/>
                  <a:pt x="354422" y="326518"/>
                  <a:pt x="267937" y="326518"/>
                </a:cubicBezTo>
                <a:cubicBezTo>
                  <a:pt x="181453" y="326518"/>
                  <a:pt x="111096" y="256156"/>
                  <a:pt x="111096" y="169665"/>
                </a:cubicBezTo>
                <a:cubicBezTo>
                  <a:pt x="111096" y="126723"/>
                  <a:pt x="128113" y="86645"/>
                  <a:pt x="159018" y="56806"/>
                </a:cubicBezTo>
                <a:cubicBezTo>
                  <a:pt x="161564" y="54344"/>
                  <a:pt x="161633" y="50284"/>
                  <a:pt x="159180" y="47746"/>
                </a:cubicBezTo>
                <a:cubicBezTo>
                  <a:pt x="156719" y="45198"/>
                  <a:pt x="152659" y="45130"/>
                  <a:pt x="150121" y="47583"/>
                </a:cubicBezTo>
                <a:cubicBezTo>
                  <a:pt x="116694" y="79858"/>
                  <a:pt x="98284" y="123210"/>
                  <a:pt x="98284" y="169665"/>
                </a:cubicBezTo>
                <a:cubicBezTo>
                  <a:pt x="98284" y="203060"/>
                  <a:pt x="107985" y="234232"/>
                  <a:pt x="124711" y="260515"/>
                </a:cubicBezTo>
                <a:lnTo>
                  <a:pt x="17133" y="351929"/>
                </a:lnTo>
                <a:cubicBezTo>
                  <a:pt x="-4268" y="370101"/>
                  <a:pt x="-6054" y="403111"/>
                  <a:pt x="14227" y="423393"/>
                </a:cubicBezTo>
                <a:cubicBezTo>
                  <a:pt x="33791" y="442967"/>
                  <a:pt x="67730" y="441890"/>
                  <a:pt x="85687" y="420487"/>
                </a:cubicBezTo>
                <a:lnTo>
                  <a:pt x="121831" y="377947"/>
                </a:lnTo>
                <a:cubicBezTo>
                  <a:pt x="124121" y="375246"/>
                  <a:pt x="123797" y="371203"/>
                  <a:pt x="121096" y="368913"/>
                </a:cubicBezTo>
                <a:cubicBezTo>
                  <a:pt x="118395" y="366622"/>
                  <a:pt x="114352" y="366947"/>
                  <a:pt x="112062" y="369648"/>
                </a:cubicBezTo>
                <a:lnTo>
                  <a:pt x="75918" y="412188"/>
                </a:lnTo>
                <a:cubicBezTo>
                  <a:pt x="62628" y="427983"/>
                  <a:pt x="37671" y="428701"/>
                  <a:pt x="23295" y="414325"/>
                </a:cubicBezTo>
                <a:cubicBezTo>
                  <a:pt x="8569" y="399598"/>
                  <a:pt x="9655" y="374973"/>
                  <a:pt x="25432" y="361699"/>
                </a:cubicBezTo>
                <a:lnTo>
                  <a:pt x="132027" y="271122"/>
                </a:lnTo>
                <a:cubicBezTo>
                  <a:pt x="141805" y="284191"/>
                  <a:pt x="153419" y="295807"/>
                  <a:pt x="166487" y="305585"/>
                </a:cubicBezTo>
                <a:lnTo>
                  <a:pt x="131600" y="346647"/>
                </a:lnTo>
                <a:cubicBezTo>
                  <a:pt x="129309" y="349348"/>
                  <a:pt x="129634" y="353391"/>
                  <a:pt x="132335" y="355681"/>
                </a:cubicBezTo>
                <a:cubicBezTo>
                  <a:pt x="135018" y="357963"/>
                  <a:pt x="139070" y="357656"/>
                  <a:pt x="141369" y="354946"/>
                </a:cubicBezTo>
                <a:lnTo>
                  <a:pt x="177094" y="312902"/>
                </a:lnTo>
                <a:cubicBezTo>
                  <a:pt x="203375" y="329629"/>
                  <a:pt x="234545" y="339330"/>
                  <a:pt x="267937" y="339330"/>
                </a:cubicBezTo>
                <a:cubicBezTo>
                  <a:pt x="361490" y="339330"/>
                  <a:pt x="437598" y="263216"/>
                  <a:pt x="437598" y="169657"/>
                </a:cubicBezTo>
                <a:cubicBezTo>
                  <a:pt x="437590" y="76114"/>
                  <a:pt x="361481" y="0"/>
                  <a:pt x="267937" y="0"/>
                </a:cubicBezTo>
                <a:lnTo>
                  <a:pt x="267937" y="0"/>
                </a:lnTo>
                <a:close/>
                <a:moveTo>
                  <a:pt x="318457" y="165383"/>
                </a:moveTo>
                <a:cubicBezTo>
                  <a:pt x="318457" y="161844"/>
                  <a:pt x="315585" y="158972"/>
                  <a:pt x="312047" y="158972"/>
                </a:cubicBezTo>
                <a:cubicBezTo>
                  <a:pt x="308509" y="158972"/>
                  <a:pt x="305637" y="161844"/>
                  <a:pt x="305637" y="165383"/>
                </a:cubicBezTo>
                <a:lnTo>
                  <a:pt x="305637" y="172375"/>
                </a:lnTo>
                <a:cubicBezTo>
                  <a:pt x="300107" y="173332"/>
                  <a:pt x="294988" y="175520"/>
                  <a:pt x="290569" y="178631"/>
                </a:cubicBezTo>
                <a:lnTo>
                  <a:pt x="285612" y="173674"/>
                </a:lnTo>
                <a:cubicBezTo>
                  <a:pt x="283108" y="171169"/>
                  <a:pt x="279048" y="171169"/>
                  <a:pt x="276544" y="173674"/>
                </a:cubicBezTo>
                <a:cubicBezTo>
                  <a:pt x="274040" y="176178"/>
                  <a:pt x="274040" y="180238"/>
                  <a:pt x="276544" y="182743"/>
                </a:cubicBezTo>
                <a:lnTo>
                  <a:pt x="281501" y="187700"/>
                </a:lnTo>
                <a:cubicBezTo>
                  <a:pt x="278390" y="192119"/>
                  <a:pt x="276211" y="197230"/>
                  <a:pt x="275245" y="202761"/>
                </a:cubicBezTo>
                <a:lnTo>
                  <a:pt x="268253" y="202761"/>
                </a:lnTo>
                <a:cubicBezTo>
                  <a:pt x="264715" y="202761"/>
                  <a:pt x="261843" y="205632"/>
                  <a:pt x="261843" y="209171"/>
                </a:cubicBezTo>
                <a:cubicBezTo>
                  <a:pt x="261843" y="212710"/>
                  <a:pt x="264715" y="215582"/>
                  <a:pt x="268253" y="215582"/>
                </a:cubicBezTo>
                <a:lnTo>
                  <a:pt x="275245" y="215582"/>
                </a:lnTo>
                <a:cubicBezTo>
                  <a:pt x="276202" y="221112"/>
                  <a:pt x="278390" y="226232"/>
                  <a:pt x="281501" y="230642"/>
                </a:cubicBezTo>
                <a:lnTo>
                  <a:pt x="276544" y="235599"/>
                </a:lnTo>
                <a:cubicBezTo>
                  <a:pt x="274040" y="238104"/>
                  <a:pt x="274040" y="242164"/>
                  <a:pt x="276544" y="244668"/>
                </a:cubicBezTo>
                <a:cubicBezTo>
                  <a:pt x="279048" y="247173"/>
                  <a:pt x="283108" y="247173"/>
                  <a:pt x="285612" y="244668"/>
                </a:cubicBezTo>
                <a:lnTo>
                  <a:pt x="290569" y="239711"/>
                </a:lnTo>
                <a:cubicBezTo>
                  <a:pt x="294988" y="242822"/>
                  <a:pt x="300099" y="245002"/>
                  <a:pt x="305628" y="245967"/>
                </a:cubicBezTo>
                <a:lnTo>
                  <a:pt x="305628" y="252959"/>
                </a:lnTo>
                <a:cubicBezTo>
                  <a:pt x="305628" y="256498"/>
                  <a:pt x="308500" y="259370"/>
                  <a:pt x="312038" y="259370"/>
                </a:cubicBezTo>
                <a:cubicBezTo>
                  <a:pt x="315577" y="259370"/>
                  <a:pt x="318448" y="256498"/>
                  <a:pt x="318448" y="252959"/>
                </a:cubicBezTo>
                <a:lnTo>
                  <a:pt x="318448" y="245967"/>
                </a:lnTo>
                <a:cubicBezTo>
                  <a:pt x="323978" y="245010"/>
                  <a:pt x="329098" y="242822"/>
                  <a:pt x="333508" y="239711"/>
                </a:cubicBezTo>
                <a:lnTo>
                  <a:pt x="338465" y="244668"/>
                </a:lnTo>
                <a:cubicBezTo>
                  <a:pt x="340969" y="247173"/>
                  <a:pt x="345029" y="247173"/>
                  <a:pt x="347533" y="244668"/>
                </a:cubicBezTo>
                <a:cubicBezTo>
                  <a:pt x="350037" y="242164"/>
                  <a:pt x="350037" y="238104"/>
                  <a:pt x="347533" y="235599"/>
                </a:cubicBezTo>
                <a:lnTo>
                  <a:pt x="342576" y="230642"/>
                </a:lnTo>
                <a:cubicBezTo>
                  <a:pt x="345687" y="226223"/>
                  <a:pt x="347866" y="221112"/>
                  <a:pt x="348832" y="215573"/>
                </a:cubicBezTo>
                <a:lnTo>
                  <a:pt x="355823" y="215573"/>
                </a:lnTo>
                <a:cubicBezTo>
                  <a:pt x="359362" y="215573"/>
                  <a:pt x="362233" y="212701"/>
                  <a:pt x="362233" y="209163"/>
                </a:cubicBezTo>
                <a:cubicBezTo>
                  <a:pt x="362233" y="205624"/>
                  <a:pt x="359362" y="202752"/>
                  <a:pt x="355823" y="202752"/>
                </a:cubicBezTo>
                <a:lnTo>
                  <a:pt x="348832" y="202752"/>
                </a:lnTo>
                <a:cubicBezTo>
                  <a:pt x="347875" y="197222"/>
                  <a:pt x="345687" y="192102"/>
                  <a:pt x="342576" y="187683"/>
                </a:cubicBezTo>
                <a:lnTo>
                  <a:pt x="347533" y="182725"/>
                </a:lnTo>
                <a:cubicBezTo>
                  <a:pt x="350037" y="180221"/>
                  <a:pt x="350037" y="176161"/>
                  <a:pt x="347533" y="173657"/>
                </a:cubicBezTo>
                <a:cubicBezTo>
                  <a:pt x="345029" y="171152"/>
                  <a:pt x="340969" y="171152"/>
                  <a:pt x="338465" y="173657"/>
                </a:cubicBezTo>
                <a:lnTo>
                  <a:pt x="333508" y="178614"/>
                </a:lnTo>
                <a:cubicBezTo>
                  <a:pt x="329089" y="175503"/>
                  <a:pt x="323978" y="173323"/>
                  <a:pt x="318440" y="172358"/>
                </a:cubicBezTo>
                <a:lnTo>
                  <a:pt x="318440" y="165383"/>
                </a:lnTo>
                <a:close/>
                <a:moveTo>
                  <a:pt x="336585" y="209171"/>
                </a:moveTo>
                <a:cubicBezTo>
                  <a:pt x="336585" y="222701"/>
                  <a:pt x="325576" y="233711"/>
                  <a:pt x="312047" y="233711"/>
                </a:cubicBezTo>
                <a:cubicBezTo>
                  <a:pt x="298517" y="233711"/>
                  <a:pt x="287509" y="222701"/>
                  <a:pt x="287509" y="209171"/>
                </a:cubicBezTo>
                <a:cubicBezTo>
                  <a:pt x="287509" y="195641"/>
                  <a:pt x="298517" y="184632"/>
                  <a:pt x="312047" y="184632"/>
                </a:cubicBezTo>
                <a:cubicBezTo>
                  <a:pt x="325576" y="184632"/>
                  <a:pt x="336585" y="195641"/>
                  <a:pt x="336585" y="209171"/>
                </a:cubicBezTo>
                <a:close/>
                <a:moveTo>
                  <a:pt x="267937" y="304414"/>
                </a:moveTo>
                <a:cubicBezTo>
                  <a:pt x="342225" y="304414"/>
                  <a:pt x="402668" y="243967"/>
                  <a:pt x="402668" y="169674"/>
                </a:cubicBezTo>
                <a:cubicBezTo>
                  <a:pt x="402668" y="95380"/>
                  <a:pt x="342225" y="34933"/>
                  <a:pt x="267937" y="34933"/>
                </a:cubicBezTo>
                <a:cubicBezTo>
                  <a:pt x="193649" y="34933"/>
                  <a:pt x="133206" y="95380"/>
                  <a:pt x="133206" y="169674"/>
                </a:cubicBezTo>
                <a:cubicBezTo>
                  <a:pt x="133206" y="243967"/>
                  <a:pt x="193649" y="304414"/>
                  <a:pt x="267937" y="304414"/>
                </a:cubicBezTo>
                <a:close/>
                <a:moveTo>
                  <a:pt x="267937" y="47754"/>
                </a:moveTo>
                <a:cubicBezTo>
                  <a:pt x="335157" y="47754"/>
                  <a:pt x="389848" y="102449"/>
                  <a:pt x="389848" y="169674"/>
                </a:cubicBezTo>
                <a:cubicBezTo>
                  <a:pt x="389848" y="236899"/>
                  <a:pt x="335157" y="291593"/>
                  <a:pt x="267937" y="291593"/>
                </a:cubicBezTo>
                <a:cubicBezTo>
                  <a:pt x="200717" y="291593"/>
                  <a:pt x="146027" y="236899"/>
                  <a:pt x="146027" y="169674"/>
                </a:cubicBezTo>
                <a:cubicBezTo>
                  <a:pt x="146027" y="102449"/>
                  <a:pt x="200717" y="47754"/>
                  <a:pt x="267937" y="47754"/>
                </a:cubicBezTo>
                <a:close/>
                <a:moveTo>
                  <a:pt x="238408" y="119424"/>
                </a:moveTo>
                <a:lnTo>
                  <a:pt x="245399" y="119424"/>
                </a:lnTo>
                <a:cubicBezTo>
                  <a:pt x="246357" y="124954"/>
                  <a:pt x="248545" y="130074"/>
                  <a:pt x="251656" y="134493"/>
                </a:cubicBezTo>
                <a:lnTo>
                  <a:pt x="246699" y="139450"/>
                </a:lnTo>
                <a:cubicBezTo>
                  <a:pt x="244194" y="141955"/>
                  <a:pt x="244194" y="146015"/>
                  <a:pt x="246699" y="148519"/>
                </a:cubicBezTo>
                <a:cubicBezTo>
                  <a:pt x="249203" y="151023"/>
                  <a:pt x="253262" y="151023"/>
                  <a:pt x="255767" y="148519"/>
                </a:cubicBezTo>
                <a:lnTo>
                  <a:pt x="260724" y="143562"/>
                </a:lnTo>
                <a:cubicBezTo>
                  <a:pt x="265143" y="146673"/>
                  <a:pt x="270253" y="148852"/>
                  <a:pt x="275783" y="149818"/>
                </a:cubicBezTo>
                <a:lnTo>
                  <a:pt x="275783" y="156810"/>
                </a:lnTo>
                <a:cubicBezTo>
                  <a:pt x="275783" y="160348"/>
                  <a:pt x="278655" y="163220"/>
                  <a:pt x="282193" y="163220"/>
                </a:cubicBezTo>
                <a:cubicBezTo>
                  <a:pt x="285731" y="163220"/>
                  <a:pt x="288603" y="160348"/>
                  <a:pt x="288603" y="156810"/>
                </a:cubicBezTo>
                <a:lnTo>
                  <a:pt x="288603" y="149818"/>
                </a:lnTo>
                <a:cubicBezTo>
                  <a:pt x="294133" y="148861"/>
                  <a:pt x="299252" y="146673"/>
                  <a:pt x="303663" y="143562"/>
                </a:cubicBezTo>
                <a:lnTo>
                  <a:pt x="308620" y="148519"/>
                </a:lnTo>
                <a:cubicBezTo>
                  <a:pt x="311124" y="151023"/>
                  <a:pt x="315183" y="151023"/>
                  <a:pt x="317688" y="148519"/>
                </a:cubicBezTo>
                <a:cubicBezTo>
                  <a:pt x="320192" y="146015"/>
                  <a:pt x="320192" y="141955"/>
                  <a:pt x="317688" y="139450"/>
                </a:cubicBezTo>
                <a:lnTo>
                  <a:pt x="312731" y="134493"/>
                </a:lnTo>
                <a:cubicBezTo>
                  <a:pt x="315842" y="130074"/>
                  <a:pt x="318021" y="124962"/>
                  <a:pt x="318987" y="119424"/>
                </a:cubicBezTo>
                <a:lnTo>
                  <a:pt x="325978" y="119424"/>
                </a:lnTo>
                <a:cubicBezTo>
                  <a:pt x="329516" y="119424"/>
                  <a:pt x="332388" y="116552"/>
                  <a:pt x="332388" y="113013"/>
                </a:cubicBezTo>
                <a:cubicBezTo>
                  <a:pt x="332388" y="109475"/>
                  <a:pt x="329516" y="106603"/>
                  <a:pt x="325978" y="106603"/>
                </a:cubicBezTo>
                <a:lnTo>
                  <a:pt x="318987" y="106603"/>
                </a:lnTo>
                <a:cubicBezTo>
                  <a:pt x="318030" y="101073"/>
                  <a:pt x="315842" y="95953"/>
                  <a:pt x="312731" y="91534"/>
                </a:cubicBezTo>
                <a:lnTo>
                  <a:pt x="317688" y="86576"/>
                </a:lnTo>
                <a:cubicBezTo>
                  <a:pt x="320192" y="84072"/>
                  <a:pt x="320192" y="80012"/>
                  <a:pt x="317688" y="77508"/>
                </a:cubicBezTo>
                <a:cubicBezTo>
                  <a:pt x="315183" y="75003"/>
                  <a:pt x="311124" y="75003"/>
                  <a:pt x="308620" y="77508"/>
                </a:cubicBezTo>
                <a:lnTo>
                  <a:pt x="303663" y="82465"/>
                </a:lnTo>
                <a:cubicBezTo>
                  <a:pt x="299244" y="79354"/>
                  <a:pt x="294133" y="77174"/>
                  <a:pt x="288595" y="76208"/>
                </a:cubicBezTo>
                <a:lnTo>
                  <a:pt x="288595" y="69217"/>
                </a:lnTo>
                <a:cubicBezTo>
                  <a:pt x="288595" y="65678"/>
                  <a:pt x="285723" y="62806"/>
                  <a:pt x="282185" y="62806"/>
                </a:cubicBezTo>
                <a:cubicBezTo>
                  <a:pt x="278646" y="62806"/>
                  <a:pt x="275775" y="65678"/>
                  <a:pt x="275775" y="69217"/>
                </a:cubicBezTo>
                <a:lnTo>
                  <a:pt x="275775" y="76208"/>
                </a:lnTo>
                <a:cubicBezTo>
                  <a:pt x="270245" y="77174"/>
                  <a:pt x="265125" y="79354"/>
                  <a:pt x="260707" y="82465"/>
                </a:cubicBezTo>
                <a:lnTo>
                  <a:pt x="255750" y="77508"/>
                </a:lnTo>
                <a:cubicBezTo>
                  <a:pt x="253245" y="75003"/>
                  <a:pt x="249186" y="75003"/>
                  <a:pt x="246681" y="77508"/>
                </a:cubicBezTo>
                <a:cubicBezTo>
                  <a:pt x="244177" y="80012"/>
                  <a:pt x="244177" y="84072"/>
                  <a:pt x="246681" y="86576"/>
                </a:cubicBezTo>
                <a:lnTo>
                  <a:pt x="251639" y="91534"/>
                </a:lnTo>
                <a:cubicBezTo>
                  <a:pt x="248528" y="95953"/>
                  <a:pt x="246348" y="101064"/>
                  <a:pt x="245382" y="106603"/>
                </a:cubicBezTo>
                <a:lnTo>
                  <a:pt x="238391" y="106603"/>
                </a:lnTo>
                <a:cubicBezTo>
                  <a:pt x="234853" y="106603"/>
                  <a:pt x="231981" y="109475"/>
                  <a:pt x="231981" y="113013"/>
                </a:cubicBezTo>
                <a:cubicBezTo>
                  <a:pt x="231981" y="116552"/>
                  <a:pt x="234870" y="119424"/>
                  <a:pt x="238408" y="119424"/>
                </a:cubicBezTo>
                <a:lnTo>
                  <a:pt x="238408" y="119424"/>
                </a:lnTo>
                <a:close/>
                <a:moveTo>
                  <a:pt x="282193" y="88474"/>
                </a:moveTo>
                <a:cubicBezTo>
                  <a:pt x="295723" y="88474"/>
                  <a:pt x="306731" y="99483"/>
                  <a:pt x="306731" y="113013"/>
                </a:cubicBezTo>
                <a:cubicBezTo>
                  <a:pt x="306731" y="126544"/>
                  <a:pt x="295723" y="137553"/>
                  <a:pt x="282193" y="137553"/>
                </a:cubicBezTo>
                <a:cubicBezTo>
                  <a:pt x="268664" y="137553"/>
                  <a:pt x="257656" y="126544"/>
                  <a:pt x="257656" y="113013"/>
                </a:cubicBezTo>
                <a:cubicBezTo>
                  <a:pt x="257656" y="99483"/>
                  <a:pt x="268664" y="88474"/>
                  <a:pt x="282193" y="884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13"/>
          <p:cNvSpPr txBox="1"/>
          <p:nvPr/>
        </p:nvSpPr>
        <p:spPr>
          <a:xfrm>
            <a:off x="5331644" y="546072"/>
            <a:ext cx="2991613" cy="66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fia Sans Semi Condensed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Demography &amp; Reported Cases (per 100K)</a:t>
            </a:r>
            <a:endParaRPr/>
          </a:p>
        </p:txBody>
      </p:sp>
      <p:sp>
        <p:nvSpPr>
          <p:cNvPr id="2449" name="Google Shape;2449;p13"/>
          <p:cNvSpPr/>
          <p:nvPr/>
        </p:nvSpPr>
        <p:spPr>
          <a:xfrm>
            <a:off x="4452200" y="1844390"/>
            <a:ext cx="4336500" cy="26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50" name="Google Shape;2450;p13"/>
          <p:cNvGraphicFramePr/>
          <p:nvPr>
            <p:extLst>
              <p:ext uri="{D42A27DB-BD31-4B8C-83A1-F6EECF244321}">
                <p14:modId xmlns:p14="http://schemas.microsoft.com/office/powerpoint/2010/main" val="1773725046"/>
              </p:ext>
            </p:extLst>
          </p:nvPr>
        </p:nvGraphicFramePr>
        <p:xfrm>
          <a:off x="4452189" y="2052916"/>
          <a:ext cx="4463100" cy="235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51" name="Google Shape;2451;p13"/>
          <p:cNvGraphicFramePr/>
          <p:nvPr>
            <p:extLst>
              <p:ext uri="{D42A27DB-BD31-4B8C-83A1-F6EECF244321}">
                <p14:modId xmlns:p14="http://schemas.microsoft.com/office/powerpoint/2010/main" val="1334283364"/>
              </p:ext>
            </p:extLst>
          </p:nvPr>
        </p:nvGraphicFramePr>
        <p:xfrm>
          <a:off x="6479241" y="1703729"/>
          <a:ext cx="2664759" cy="136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52" name="Google Shape;2452;p13"/>
          <p:cNvSpPr txBox="1"/>
          <p:nvPr/>
        </p:nvSpPr>
        <p:spPr>
          <a:xfrm>
            <a:off x="7727987" y="3065608"/>
            <a:ext cx="85881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Population split</a:t>
            </a:r>
            <a:endParaRPr/>
          </a:p>
        </p:txBody>
      </p:sp>
      <p:sp>
        <p:nvSpPr>
          <p:cNvPr id="2453" name="Google Shape;2453;p13"/>
          <p:cNvSpPr/>
          <p:nvPr/>
        </p:nvSpPr>
        <p:spPr>
          <a:xfrm>
            <a:off x="7475225" y="1844390"/>
            <a:ext cx="1313400" cy="147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13"/>
          <p:cNvSpPr txBox="1"/>
          <p:nvPr/>
        </p:nvSpPr>
        <p:spPr>
          <a:xfrm>
            <a:off x="415205" y="1261650"/>
            <a:ext cx="363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3877D"/>
                </a:solidFill>
                <a:latin typeface="Abel"/>
                <a:ea typeface="Abel"/>
                <a:cs typeface="Abel"/>
                <a:sym typeface="Abel"/>
              </a:rPr>
              <a:t>Allegany &amp; Dorchester </a:t>
            </a:r>
            <a:r>
              <a:rPr lang="en" sz="1400" b="0" i="0" u="none" strike="noStrike" cap="none">
                <a:solidFill>
                  <a:srgbClr val="443A36"/>
                </a:solidFill>
                <a:latin typeface="Abel"/>
                <a:ea typeface="Abel"/>
                <a:cs typeface="Abel"/>
                <a:sym typeface="Abel"/>
              </a:rPr>
              <a:t>has the </a:t>
            </a:r>
            <a:r>
              <a:rPr lang="en" sz="1400" b="0" i="0" u="none" strike="noStrike" cap="none">
                <a:solidFill>
                  <a:srgbClr val="F3877D"/>
                </a:solidFill>
                <a:latin typeface="Abel"/>
                <a:ea typeface="Abel"/>
                <a:cs typeface="Abel"/>
                <a:sym typeface="Abel"/>
              </a:rPr>
              <a:t>highest</a:t>
            </a:r>
            <a:r>
              <a:rPr lang="en" sz="1400" b="0" i="0" u="none" strike="noStrike" cap="none">
                <a:solidFill>
                  <a:srgbClr val="333333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400" b="0" i="0" u="none" strike="noStrike" cap="none">
                <a:solidFill>
                  <a:srgbClr val="443A36"/>
                </a:solidFill>
                <a:latin typeface="Abel"/>
                <a:ea typeface="Abel"/>
                <a:cs typeface="Abel"/>
                <a:sym typeface="Abel"/>
              </a:rPr>
              <a:t>covid </a:t>
            </a:r>
            <a:r>
              <a:rPr lang="en" sz="1400" b="0" i="0" u="none" strike="noStrike" cap="none">
                <a:solidFill>
                  <a:srgbClr val="F3877D"/>
                </a:solidFill>
                <a:latin typeface="Abel"/>
                <a:ea typeface="Abel"/>
                <a:cs typeface="Abel"/>
                <a:sym typeface="Abel"/>
              </a:rPr>
              <a:t>reported</a:t>
            </a:r>
            <a:r>
              <a:rPr lang="en" sz="1400" b="0" i="0" u="none" strike="noStrike" cap="none">
                <a:solidFill>
                  <a:srgbClr val="333333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400" b="0" i="0" u="none" strike="noStrike" cap="none">
                <a:solidFill>
                  <a:srgbClr val="F3877D"/>
                </a:solidFill>
                <a:latin typeface="Abel"/>
                <a:ea typeface="Abel"/>
                <a:cs typeface="Abel"/>
                <a:sym typeface="Abel"/>
              </a:rPr>
              <a:t>Per</a:t>
            </a:r>
            <a:r>
              <a:rPr lang="en" sz="1400" b="0" i="0" u="none" strike="noStrike" cap="none">
                <a:solidFill>
                  <a:srgbClr val="333333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400" b="0" i="0" u="none" strike="noStrike" cap="none">
                <a:solidFill>
                  <a:srgbClr val="F3877D"/>
                </a:solidFill>
                <a:latin typeface="Abel"/>
                <a:ea typeface="Abel"/>
                <a:cs typeface="Abel"/>
                <a:sym typeface="Abel"/>
              </a:rPr>
              <a:t>100K</a:t>
            </a:r>
            <a:r>
              <a:rPr lang="en" sz="1400" b="0" i="0" u="none" strike="noStrike" cap="none">
                <a:solidFill>
                  <a:srgbClr val="333333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400" b="0" i="0" u="none" strike="noStrike" cap="none">
                <a:solidFill>
                  <a:srgbClr val="443A36"/>
                </a:solidFill>
                <a:latin typeface="Abel"/>
                <a:ea typeface="Abel"/>
                <a:cs typeface="Abel"/>
                <a:sym typeface="Abel"/>
              </a:rPr>
              <a:t>cases across the years.</a:t>
            </a:r>
            <a:endParaRPr sz="1600" b="0" i="0" u="none" strike="noStrike" cap="none">
              <a:solidFill>
                <a:srgbClr val="443A36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455" name="Google Shape;24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575" y="1844390"/>
            <a:ext cx="4005599" cy="2604000"/>
          </a:xfrm>
          <a:prstGeom prst="rect">
            <a:avLst/>
          </a:prstGeom>
          <a:noFill/>
          <a:ln w="9525" cap="flat" cmpd="sng">
            <a:solidFill>
              <a:srgbClr val="443A36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35945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4"/>
          <p:cNvSpPr txBox="1">
            <a:spLocks noGrp="1"/>
          </p:cNvSpPr>
          <p:nvPr>
            <p:ph type="subTitle" idx="2"/>
          </p:nvPr>
        </p:nvSpPr>
        <p:spPr>
          <a:xfrm>
            <a:off x="5453375" y="691928"/>
            <a:ext cx="2991600" cy="66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Death per 100K</a:t>
            </a:r>
          </a:p>
        </p:txBody>
      </p:sp>
      <p:sp>
        <p:nvSpPr>
          <p:cNvPr id="2462" name="Google Shape;2462;p14"/>
          <p:cNvSpPr/>
          <p:nvPr/>
        </p:nvSpPr>
        <p:spPr>
          <a:xfrm>
            <a:off x="4709247" y="700578"/>
            <a:ext cx="665400" cy="665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63" name="Google Shape;2463;p14"/>
          <p:cNvSpPr/>
          <p:nvPr/>
        </p:nvSpPr>
        <p:spPr>
          <a:xfrm>
            <a:off x="4913397" y="808572"/>
            <a:ext cx="257100" cy="327492"/>
          </a:xfrm>
          <a:custGeom>
            <a:avLst/>
            <a:gdLst/>
            <a:ahLst/>
            <a:cxnLst/>
            <a:rect l="l" t="t" r="r" b="b"/>
            <a:pathLst>
              <a:path w="328562" h="418520" extrusionOk="0">
                <a:moveTo>
                  <a:pt x="172294" y="147552"/>
                </a:moveTo>
                <a:cubicBezTo>
                  <a:pt x="183857" y="147552"/>
                  <a:pt x="193259" y="138150"/>
                  <a:pt x="193259" y="126603"/>
                </a:cubicBezTo>
                <a:cubicBezTo>
                  <a:pt x="193259" y="115055"/>
                  <a:pt x="183849" y="105653"/>
                  <a:pt x="172294" y="105653"/>
                </a:cubicBezTo>
                <a:cubicBezTo>
                  <a:pt x="160730" y="105653"/>
                  <a:pt x="151329" y="115055"/>
                  <a:pt x="151329" y="126603"/>
                </a:cubicBezTo>
                <a:cubicBezTo>
                  <a:pt x="151329" y="138150"/>
                  <a:pt x="160730" y="147552"/>
                  <a:pt x="172294" y="147552"/>
                </a:cubicBezTo>
                <a:close/>
                <a:moveTo>
                  <a:pt x="172294" y="117910"/>
                </a:moveTo>
                <a:cubicBezTo>
                  <a:pt x="177097" y="117910"/>
                  <a:pt x="181003" y="121807"/>
                  <a:pt x="181003" y="126594"/>
                </a:cubicBezTo>
                <a:cubicBezTo>
                  <a:pt x="181003" y="131380"/>
                  <a:pt x="177097" y="135278"/>
                  <a:pt x="172294" y="135278"/>
                </a:cubicBezTo>
                <a:cubicBezTo>
                  <a:pt x="167490" y="135278"/>
                  <a:pt x="163585" y="131380"/>
                  <a:pt x="163585" y="126594"/>
                </a:cubicBezTo>
                <a:cubicBezTo>
                  <a:pt x="163585" y="121807"/>
                  <a:pt x="167490" y="117910"/>
                  <a:pt x="172294" y="117910"/>
                </a:cubicBezTo>
                <a:close/>
                <a:moveTo>
                  <a:pt x="277812" y="299789"/>
                </a:moveTo>
                <a:lnTo>
                  <a:pt x="304178" y="299789"/>
                </a:lnTo>
                <a:cubicBezTo>
                  <a:pt x="318016" y="299772"/>
                  <a:pt x="328562" y="288019"/>
                  <a:pt x="328562" y="274087"/>
                </a:cubicBezTo>
                <a:cubicBezTo>
                  <a:pt x="328562" y="260642"/>
                  <a:pt x="317622" y="249702"/>
                  <a:pt x="304178" y="249702"/>
                </a:cubicBezTo>
                <a:lnTo>
                  <a:pt x="283743" y="249702"/>
                </a:lnTo>
                <a:cubicBezTo>
                  <a:pt x="280359" y="249702"/>
                  <a:pt x="277615" y="252445"/>
                  <a:pt x="277615" y="255830"/>
                </a:cubicBezTo>
                <a:cubicBezTo>
                  <a:pt x="277615" y="259215"/>
                  <a:pt x="280359" y="261958"/>
                  <a:pt x="283743" y="261958"/>
                </a:cubicBezTo>
                <a:lnTo>
                  <a:pt x="304178" y="261958"/>
                </a:lnTo>
                <a:cubicBezTo>
                  <a:pt x="310862" y="261958"/>
                  <a:pt x="316306" y="267394"/>
                  <a:pt x="316306" y="274087"/>
                </a:cubicBezTo>
                <a:cubicBezTo>
                  <a:pt x="316306" y="281147"/>
                  <a:pt x="311537" y="287566"/>
                  <a:pt x="304178" y="287524"/>
                </a:cubicBezTo>
                <a:lnTo>
                  <a:pt x="204045" y="287524"/>
                </a:lnTo>
                <a:cubicBezTo>
                  <a:pt x="196917" y="287498"/>
                  <a:pt x="191917" y="281310"/>
                  <a:pt x="191917" y="274087"/>
                </a:cubicBezTo>
                <a:cubicBezTo>
                  <a:pt x="191917" y="267403"/>
                  <a:pt x="197353" y="261958"/>
                  <a:pt x="204045" y="261958"/>
                </a:cubicBezTo>
                <a:lnTo>
                  <a:pt x="255137" y="261958"/>
                </a:lnTo>
                <a:cubicBezTo>
                  <a:pt x="258522" y="261958"/>
                  <a:pt x="261265" y="259215"/>
                  <a:pt x="261265" y="255830"/>
                </a:cubicBezTo>
                <a:cubicBezTo>
                  <a:pt x="261265" y="252445"/>
                  <a:pt x="258522" y="249702"/>
                  <a:pt x="255137" y="249702"/>
                </a:cubicBezTo>
                <a:lnTo>
                  <a:pt x="204045" y="249702"/>
                </a:lnTo>
                <a:cubicBezTo>
                  <a:pt x="190601" y="249702"/>
                  <a:pt x="179661" y="260642"/>
                  <a:pt x="179661" y="274087"/>
                </a:cubicBezTo>
                <a:cubicBezTo>
                  <a:pt x="179661" y="287908"/>
                  <a:pt x="190285" y="299832"/>
                  <a:pt x="204045" y="299789"/>
                </a:cubicBezTo>
                <a:lnTo>
                  <a:pt x="207814" y="299789"/>
                </a:lnTo>
                <a:cubicBezTo>
                  <a:pt x="199455" y="305823"/>
                  <a:pt x="189994" y="310234"/>
                  <a:pt x="179986" y="312695"/>
                </a:cubicBezTo>
                <a:lnTo>
                  <a:pt x="179986" y="307772"/>
                </a:lnTo>
                <a:cubicBezTo>
                  <a:pt x="180003" y="296148"/>
                  <a:pt x="170225" y="287532"/>
                  <a:pt x="158696" y="287532"/>
                </a:cubicBezTo>
                <a:cubicBezTo>
                  <a:pt x="147534" y="287532"/>
                  <a:pt x="138457" y="296609"/>
                  <a:pt x="138457" y="307772"/>
                </a:cubicBezTo>
                <a:lnTo>
                  <a:pt x="138457" y="311841"/>
                </a:lnTo>
                <a:cubicBezTo>
                  <a:pt x="104586" y="302054"/>
                  <a:pt x="80716" y="270848"/>
                  <a:pt x="80716" y="234991"/>
                </a:cubicBezTo>
                <a:cubicBezTo>
                  <a:pt x="80716" y="199135"/>
                  <a:pt x="104236" y="168066"/>
                  <a:pt x="138363" y="158176"/>
                </a:cubicBezTo>
                <a:cubicBezTo>
                  <a:pt x="144978" y="165271"/>
                  <a:pt x="153790" y="170288"/>
                  <a:pt x="163704" y="172151"/>
                </a:cubicBezTo>
                <a:lnTo>
                  <a:pt x="196233" y="204640"/>
                </a:lnTo>
                <a:cubicBezTo>
                  <a:pt x="201165" y="209580"/>
                  <a:pt x="209053" y="209196"/>
                  <a:pt x="213754" y="204178"/>
                </a:cubicBezTo>
                <a:lnTo>
                  <a:pt x="232206" y="222606"/>
                </a:lnTo>
                <a:cubicBezTo>
                  <a:pt x="236907" y="227307"/>
                  <a:pt x="244565" y="227307"/>
                  <a:pt x="249266" y="222606"/>
                </a:cubicBezTo>
                <a:lnTo>
                  <a:pt x="269684" y="202221"/>
                </a:lnTo>
                <a:cubicBezTo>
                  <a:pt x="274350" y="197605"/>
                  <a:pt x="274316" y="189750"/>
                  <a:pt x="269684" y="185160"/>
                </a:cubicBezTo>
                <a:lnTo>
                  <a:pt x="251248" y="166749"/>
                </a:lnTo>
                <a:cubicBezTo>
                  <a:pt x="256257" y="162031"/>
                  <a:pt x="256650" y="154176"/>
                  <a:pt x="251701" y="149236"/>
                </a:cubicBezTo>
                <a:lnTo>
                  <a:pt x="217155" y="114747"/>
                </a:lnTo>
                <a:cubicBezTo>
                  <a:pt x="212899" y="98712"/>
                  <a:pt x="200241" y="86062"/>
                  <a:pt x="184182" y="81814"/>
                </a:cubicBezTo>
                <a:lnTo>
                  <a:pt x="159132" y="56796"/>
                </a:lnTo>
                <a:cubicBezTo>
                  <a:pt x="149867" y="47522"/>
                  <a:pt x="136449" y="43497"/>
                  <a:pt x="123620" y="46095"/>
                </a:cubicBezTo>
                <a:lnTo>
                  <a:pt x="109808" y="32299"/>
                </a:lnTo>
                <a:lnTo>
                  <a:pt x="109962" y="32145"/>
                </a:lnTo>
                <a:cubicBezTo>
                  <a:pt x="117253" y="24932"/>
                  <a:pt x="117167" y="12700"/>
                  <a:pt x="109962" y="5503"/>
                </a:cubicBezTo>
                <a:cubicBezTo>
                  <a:pt x="102612" y="-1830"/>
                  <a:pt x="90664" y="-1839"/>
                  <a:pt x="83314" y="5503"/>
                </a:cubicBezTo>
                <a:lnTo>
                  <a:pt x="52315" y="36462"/>
                </a:lnTo>
                <a:cubicBezTo>
                  <a:pt x="45007" y="43667"/>
                  <a:pt x="45016" y="55813"/>
                  <a:pt x="52315" y="63104"/>
                </a:cubicBezTo>
                <a:cubicBezTo>
                  <a:pt x="59665" y="70446"/>
                  <a:pt x="71613" y="70437"/>
                  <a:pt x="78963" y="63104"/>
                </a:cubicBezTo>
                <a:lnTo>
                  <a:pt x="79134" y="62933"/>
                </a:lnTo>
                <a:lnTo>
                  <a:pt x="92954" y="76746"/>
                </a:lnTo>
                <a:cubicBezTo>
                  <a:pt x="90365" y="89507"/>
                  <a:pt x="94356" y="102943"/>
                  <a:pt x="103680" y="112209"/>
                </a:cubicBezTo>
                <a:lnTo>
                  <a:pt x="105039" y="113559"/>
                </a:lnTo>
                <a:cubicBezTo>
                  <a:pt x="89621" y="120628"/>
                  <a:pt x="75630" y="130628"/>
                  <a:pt x="63707" y="143210"/>
                </a:cubicBezTo>
                <a:cubicBezTo>
                  <a:pt x="61383" y="145671"/>
                  <a:pt x="61485" y="149552"/>
                  <a:pt x="63938" y="151877"/>
                </a:cubicBezTo>
                <a:cubicBezTo>
                  <a:pt x="66391" y="154202"/>
                  <a:pt x="70271" y="154108"/>
                  <a:pt x="72605" y="151646"/>
                </a:cubicBezTo>
                <a:cubicBezTo>
                  <a:pt x="87536" y="135885"/>
                  <a:pt x="106057" y="124585"/>
                  <a:pt x="126611" y="118594"/>
                </a:cubicBezTo>
                <a:cubicBezTo>
                  <a:pt x="126150" y="121200"/>
                  <a:pt x="125902" y="123876"/>
                  <a:pt x="125902" y="126611"/>
                </a:cubicBezTo>
                <a:cubicBezTo>
                  <a:pt x="125902" y="134193"/>
                  <a:pt x="127748" y="141347"/>
                  <a:pt x="130987" y="147672"/>
                </a:cubicBezTo>
                <a:cubicBezTo>
                  <a:pt x="114424" y="153339"/>
                  <a:pt x="99578" y="163723"/>
                  <a:pt x="88578" y="177510"/>
                </a:cubicBezTo>
                <a:cubicBezTo>
                  <a:pt x="75416" y="193998"/>
                  <a:pt x="68468" y="213871"/>
                  <a:pt x="68468" y="235000"/>
                </a:cubicBezTo>
                <a:cubicBezTo>
                  <a:pt x="68468" y="277540"/>
                  <a:pt x="97621" y="314397"/>
                  <a:pt x="138474" y="324534"/>
                </a:cubicBezTo>
                <a:lnTo>
                  <a:pt x="138474" y="329260"/>
                </a:lnTo>
                <a:cubicBezTo>
                  <a:pt x="129261" y="333269"/>
                  <a:pt x="121603" y="339791"/>
                  <a:pt x="116193" y="347842"/>
                </a:cubicBezTo>
                <a:cubicBezTo>
                  <a:pt x="70049" y="329636"/>
                  <a:pt x="39392" y="284908"/>
                  <a:pt x="39392" y="235008"/>
                </a:cubicBezTo>
                <a:cubicBezTo>
                  <a:pt x="39392" y="213281"/>
                  <a:pt x="45212" y="191973"/>
                  <a:pt x="56220" y="173382"/>
                </a:cubicBezTo>
                <a:cubicBezTo>
                  <a:pt x="57947" y="170467"/>
                  <a:pt x="56981" y="166707"/>
                  <a:pt x="54067" y="164980"/>
                </a:cubicBezTo>
                <a:cubicBezTo>
                  <a:pt x="51152" y="163254"/>
                  <a:pt x="47392" y="164219"/>
                  <a:pt x="45665" y="167134"/>
                </a:cubicBezTo>
                <a:cubicBezTo>
                  <a:pt x="33537" y="187614"/>
                  <a:pt x="27127" y="211093"/>
                  <a:pt x="27127" y="235008"/>
                </a:cubicBezTo>
                <a:cubicBezTo>
                  <a:pt x="27127" y="289549"/>
                  <a:pt x="60400" y="338483"/>
                  <a:pt x="110586" y="358800"/>
                </a:cubicBezTo>
                <a:cubicBezTo>
                  <a:pt x="109475" y="361817"/>
                  <a:pt x="108646" y="364945"/>
                  <a:pt x="108108" y="368168"/>
                </a:cubicBezTo>
                <a:lnTo>
                  <a:pt x="56084" y="368168"/>
                </a:lnTo>
                <a:cubicBezTo>
                  <a:pt x="39178" y="368168"/>
                  <a:pt x="25435" y="381921"/>
                  <a:pt x="25435" y="398819"/>
                </a:cubicBezTo>
                <a:lnTo>
                  <a:pt x="25435" y="406264"/>
                </a:lnTo>
                <a:lnTo>
                  <a:pt x="6128" y="406264"/>
                </a:lnTo>
                <a:cubicBezTo>
                  <a:pt x="2744" y="406264"/>
                  <a:pt x="0" y="409007"/>
                  <a:pt x="0" y="412392"/>
                </a:cubicBezTo>
                <a:cubicBezTo>
                  <a:pt x="0" y="415777"/>
                  <a:pt x="2744" y="418520"/>
                  <a:pt x="6128" y="418520"/>
                </a:cubicBezTo>
                <a:lnTo>
                  <a:pt x="315605" y="418520"/>
                </a:lnTo>
                <a:cubicBezTo>
                  <a:pt x="318990" y="418520"/>
                  <a:pt x="321733" y="415777"/>
                  <a:pt x="321733" y="412392"/>
                </a:cubicBezTo>
                <a:cubicBezTo>
                  <a:pt x="321733" y="409007"/>
                  <a:pt x="318990" y="406264"/>
                  <a:pt x="315605" y="406264"/>
                </a:cubicBezTo>
                <a:lnTo>
                  <a:pt x="296307" y="406264"/>
                </a:lnTo>
                <a:lnTo>
                  <a:pt x="296307" y="398819"/>
                </a:lnTo>
                <a:cubicBezTo>
                  <a:pt x="296307" y="381912"/>
                  <a:pt x="282555" y="368168"/>
                  <a:pt x="265658" y="368168"/>
                </a:cubicBezTo>
                <a:lnTo>
                  <a:pt x="213634" y="368168"/>
                </a:lnTo>
                <a:cubicBezTo>
                  <a:pt x="213096" y="364945"/>
                  <a:pt x="212258" y="361817"/>
                  <a:pt x="211147" y="358809"/>
                </a:cubicBezTo>
                <a:cubicBezTo>
                  <a:pt x="239488" y="347321"/>
                  <a:pt x="262898" y="326628"/>
                  <a:pt x="277812" y="299789"/>
                </a:cubicBezTo>
                <a:lnTo>
                  <a:pt x="277812" y="299789"/>
                </a:lnTo>
                <a:close/>
                <a:moveTo>
                  <a:pt x="260863" y="193682"/>
                </a:moveTo>
                <a:lnTo>
                  <a:pt x="240727" y="213786"/>
                </a:lnTo>
                <a:lnTo>
                  <a:pt x="222429" y="195511"/>
                </a:lnTo>
                <a:lnTo>
                  <a:pt x="242565" y="175408"/>
                </a:lnTo>
                <a:lnTo>
                  <a:pt x="260863" y="193682"/>
                </a:lnTo>
                <a:close/>
                <a:moveTo>
                  <a:pt x="218224" y="133132"/>
                </a:moveTo>
                <a:lnTo>
                  <a:pt x="242881" y="157749"/>
                </a:lnTo>
                <a:lnTo>
                  <a:pt x="204763" y="195819"/>
                </a:lnTo>
                <a:lnTo>
                  <a:pt x="181028" y="172117"/>
                </a:lnTo>
                <a:cubicBezTo>
                  <a:pt x="200344" y="168425"/>
                  <a:pt x="215446" y="152740"/>
                  <a:pt x="218224" y="133132"/>
                </a:cubicBezTo>
                <a:close/>
                <a:moveTo>
                  <a:pt x="206438" y="126603"/>
                </a:moveTo>
                <a:cubicBezTo>
                  <a:pt x="206438" y="145398"/>
                  <a:pt x="191122" y="160689"/>
                  <a:pt x="172294" y="160689"/>
                </a:cubicBezTo>
                <a:cubicBezTo>
                  <a:pt x="153465" y="160689"/>
                  <a:pt x="138150" y="145398"/>
                  <a:pt x="138150" y="126603"/>
                </a:cubicBezTo>
                <a:cubicBezTo>
                  <a:pt x="138150" y="107807"/>
                  <a:pt x="153465" y="92515"/>
                  <a:pt x="172294" y="92515"/>
                </a:cubicBezTo>
                <a:cubicBezTo>
                  <a:pt x="191122" y="92507"/>
                  <a:pt x="206438" y="107807"/>
                  <a:pt x="206438" y="126603"/>
                </a:cubicBezTo>
                <a:close/>
                <a:moveTo>
                  <a:pt x="70297" y="54411"/>
                </a:moveTo>
                <a:cubicBezTo>
                  <a:pt x="67724" y="56975"/>
                  <a:pt x="63545" y="56975"/>
                  <a:pt x="60972" y="54411"/>
                </a:cubicBezTo>
                <a:cubicBezTo>
                  <a:pt x="58443" y="51881"/>
                  <a:pt x="58426" y="47642"/>
                  <a:pt x="60972" y="45129"/>
                </a:cubicBezTo>
                <a:lnTo>
                  <a:pt x="91972" y="14171"/>
                </a:lnTo>
                <a:cubicBezTo>
                  <a:pt x="94544" y="11606"/>
                  <a:pt x="98723" y="11606"/>
                  <a:pt x="101296" y="14171"/>
                </a:cubicBezTo>
                <a:cubicBezTo>
                  <a:pt x="103817" y="16692"/>
                  <a:pt x="103843" y="20940"/>
                  <a:pt x="101296" y="23453"/>
                </a:cubicBezTo>
                <a:lnTo>
                  <a:pt x="70297" y="54411"/>
                </a:lnTo>
                <a:close/>
                <a:moveTo>
                  <a:pt x="97809" y="64249"/>
                </a:moveTo>
                <a:lnTo>
                  <a:pt x="87801" y="54258"/>
                </a:lnTo>
                <a:lnTo>
                  <a:pt x="101125" y="40949"/>
                </a:lnTo>
                <a:lnTo>
                  <a:pt x="111125" y="50941"/>
                </a:lnTo>
                <a:cubicBezTo>
                  <a:pt x="108441" y="52565"/>
                  <a:pt x="105937" y="54514"/>
                  <a:pt x="103663" y="56788"/>
                </a:cubicBezTo>
                <a:cubicBezTo>
                  <a:pt x="101390" y="59061"/>
                  <a:pt x="99433" y="61565"/>
                  <a:pt x="97809" y="64249"/>
                </a:cubicBezTo>
                <a:lnTo>
                  <a:pt x="97809" y="64249"/>
                </a:lnTo>
                <a:close/>
                <a:moveTo>
                  <a:pt x="117432" y="108610"/>
                </a:moveTo>
                <a:lnTo>
                  <a:pt x="112338" y="103516"/>
                </a:lnTo>
                <a:cubicBezTo>
                  <a:pt x="101852" y="93139"/>
                  <a:pt x="101945" y="75848"/>
                  <a:pt x="112338" y="65463"/>
                </a:cubicBezTo>
                <a:cubicBezTo>
                  <a:pt x="122740" y="55078"/>
                  <a:pt x="140030" y="54958"/>
                  <a:pt x="150474" y="65463"/>
                </a:cubicBezTo>
                <a:lnTo>
                  <a:pt x="165756" y="80720"/>
                </a:lnTo>
                <a:cubicBezTo>
                  <a:pt x="150901" y="82823"/>
                  <a:pt x="138286" y="91977"/>
                  <a:pt x="131432" y="104670"/>
                </a:cubicBezTo>
                <a:cubicBezTo>
                  <a:pt x="126663" y="105738"/>
                  <a:pt x="121996" y="107046"/>
                  <a:pt x="117432" y="108610"/>
                </a:cubicBezTo>
                <a:close/>
                <a:moveTo>
                  <a:pt x="107373" y="406255"/>
                </a:moveTo>
                <a:lnTo>
                  <a:pt x="37674" y="406255"/>
                </a:lnTo>
                <a:lnTo>
                  <a:pt x="37674" y="398810"/>
                </a:lnTo>
                <a:cubicBezTo>
                  <a:pt x="37674" y="388664"/>
                  <a:pt x="45922" y="380416"/>
                  <a:pt x="56067" y="380416"/>
                </a:cubicBezTo>
                <a:lnTo>
                  <a:pt x="107373" y="380416"/>
                </a:lnTo>
                <a:lnTo>
                  <a:pt x="107373" y="406255"/>
                </a:lnTo>
                <a:close/>
                <a:moveTo>
                  <a:pt x="214318" y="380416"/>
                </a:moveTo>
                <a:lnTo>
                  <a:pt x="265633" y="380416"/>
                </a:lnTo>
                <a:cubicBezTo>
                  <a:pt x="275778" y="380416"/>
                  <a:pt x="284025" y="388664"/>
                  <a:pt x="284025" y="398810"/>
                </a:cubicBezTo>
                <a:lnTo>
                  <a:pt x="284025" y="406255"/>
                </a:lnTo>
                <a:lnTo>
                  <a:pt x="214318" y="406255"/>
                </a:lnTo>
                <a:lnTo>
                  <a:pt x="214318" y="380416"/>
                </a:lnTo>
                <a:close/>
                <a:moveTo>
                  <a:pt x="150713" y="307764"/>
                </a:moveTo>
                <a:cubicBezTo>
                  <a:pt x="150713" y="303362"/>
                  <a:pt x="154294" y="299780"/>
                  <a:pt x="158696" y="299780"/>
                </a:cubicBezTo>
                <a:cubicBezTo>
                  <a:pt x="163448" y="299780"/>
                  <a:pt x="167747" y="302960"/>
                  <a:pt x="167730" y="307764"/>
                </a:cubicBezTo>
                <a:lnTo>
                  <a:pt x="167730" y="341799"/>
                </a:lnTo>
                <a:cubicBezTo>
                  <a:pt x="167713" y="346526"/>
                  <a:pt x="163473" y="349774"/>
                  <a:pt x="158696" y="349774"/>
                </a:cubicBezTo>
                <a:cubicBezTo>
                  <a:pt x="154294" y="349774"/>
                  <a:pt x="150713" y="346192"/>
                  <a:pt x="150713" y="341799"/>
                </a:cubicBezTo>
                <a:lnTo>
                  <a:pt x="150713" y="307764"/>
                </a:lnTo>
                <a:close/>
                <a:moveTo>
                  <a:pt x="202053" y="406255"/>
                </a:moveTo>
                <a:lnTo>
                  <a:pt x="119637" y="406255"/>
                </a:lnTo>
                <a:lnTo>
                  <a:pt x="119637" y="376715"/>
                </a:lnTo>
                <a:cubicBezTo>
                  <a:pt x="119637" y="362749"/>
                  <a:pt x="126953" y="350090"/>
                  <a:pt x="138500" y="343021"/>
                </a:cubicBezTo>
                <a:cubicBezTo>
                  <a:pt x="139132" y="353620"/>
                  <a:pt x="147944" y="362048"/>
                  <a:pt x="158696" y="362048"/>
                </a:cubicBezTo>
                <a:cubicBezTo>
                  <a:pt x="170157" y="362048"/>
                  <a:pt x="180020" y="353475"/>
                  <a:pt x="179986" y="341808"/>
                </a:cubicBezTo>
                <a:lnTo>
                  <a:pt x="179986" y="341252"/>
                </a:lnTo>
                <a:cubicBezTo>
                  <a:pt x="193438" y="347842"/>
                  <a:pt x="202062" y="361663"/>
                  <a:pt x="202053" y="376724"/>
                </a:cubicBezTo>
                <a:lnTo>
                  <a:pt x="202053" y="406255"/>
                </a:lnTo>
                <a:close/>
                <a:moveTo>
                  <a:pt x="205515" y="347816"/>
                </a:moveTo>
                <a:cubicBezTo>
                  <a:pt x="199464" y="338808"/>
                  <a:pt x="190609" y="331739"/>
                  <a:pt x="179986" y="327961"/>
                </a:cubicBezTo>
                <a:lnTo>
                  <a:pt x="179986" y="325260"/>
                </a:lnTo>
                <a:cubicBezTo>
                  <a:pt x="197584" y="321542"/>
                  <a:pt x="213891" y="312644"/>
                  <a:pt x="226591" y="299789"/>
                </a:cubicBezTo>
                <a:lnTo>
                  <a:pt x="263556" y="299789"/>
                </a:lnTo>
                <a:cubicBezTo>
                  <a:pt x="249787" y="321576"/>
                  <a:pt x="229582" y="338329"/>
                  <a:pt x="205515" y="3478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14"/>
          <p:cNvGrpSpPr/>
          <p:nvPr/>
        </p:nvGrpSpPr>
        <p:grpSpPr>
          <a:xfrm>
            <a:off x="8402394" y="93826"/>
            <a:ext cx="457200" cy="457200"/>
            <a:chOff x="4012480" y="1879996"/>
            <a:chExt cx="1337514" cy="1388401"/>
          </a:xfrm>
        </p:grpSpPr>
        <p:grpSp>
          <p:nvGrpSpPr>
            <p:cNvPr id="2465" name="Google Shape;2465;p14"/>
            <p:cNvGrpSpPr/>
            <p:nvPr/>
          </p:nvGrpSpPr>
          <p:grpSpPr>
            <a:xfrm>
              <a:off x="4012480" y="2491328"/>
              <a:ext cx="794630" cy="777069"/>
              <a:chOff x="10670122" y="1320123"/>
              <a:chExt cx="1235048" cy="1207754"/>
            </a:xfrm>
          </p:grpSpPr>
          <p:sp>
            <p:nvSpPr>
              <p:cNvPr id="2466" name="Google Shape;2466;p14"/>
              <p:cNvSpPr/>
              <p:nvPr/>
            </p:nvSpPr>
            <p:spPr>
              <a:xfrm>
                <a:off x="11814831" y="2019941"/>
                <a:ext cx="90339" cy="90419"/>
              </a:xfrm>
              <a:custGeom>
                <a:avLst/>
                <a:gdLst/>
                <a:ahLst/>
                <a:cxnLst/>
                <a:rect l="l" t="t" r="r" b="b"/>
                <a:pathLst>
                  <a:path w="96878" h="96964" extrusionOk="0">
                    <a:moveTo>
                      <a:pt x="96878" y="48483"/>
                    </a:moveTo>
                    <a:cubicBezTo>
                      <a:pt x="96878" y="75248"/>
                      <a:pt x="75181" y="96965"/>
                      <a:pt x="48439" y="96965"/>
                    </a:cubicBezTo>
                    <a:cubicBezTo>
                      <a:pt x="21698" y="96965"/>
                      <a:pt x="0" y="75248"/>
                      <a:pt x="0" y="48483"/>
                    </a:cubicBezTo>
                    <a:cubicBezTo>
                      <a:pt x="0" y="21717"/>
                      <a:pt x="21698" y="0"/>
                      <a:pt x="48439" y="0"/>
                    </a:cubicBezTo>
                    <a:cubicBezTo>
                      <a:pt x="75181" y="-95"/>
                      <a:pt x="96878" y="21622"/>
                      <a:pt x="96878" y="4848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7" name="Google Shape;2467;p14"/>
              <p:cNvSpPr/>
              <p:nvPr/>
            </p:nvSpPr>
            <p:spPr>
              <a:xfrm>
                <a:off x="10693846" y="1663948"/>
                <a:ext cx="66290" cy="66437"/>
              </a:xfrm>
              <a:custGeom>
                <a:avLst/>
                <a:gdLst/>
                <a:ahLst/>
                <a:cxnLst/>
                <a:rect l="l" t="t" r="r" b="b"/>
                <a:pathLst>
                  <a:path w="71088" h="71246" extrusionOk="0">
                    <a:moveTo>
                      <a:pt x="71089" y="35623"/>
                    </a:moveTo>
                    <a:cubicBezTo>
                      <a:pt x="71089" y="55245"/>
                      <a:pt x="55196" y="71247"/>
                      <a:pt x="35496" y="71247"/>
                    </a:cubicBezTo>
                    <a:cubicBezTo>
                      <a:pt x="15797" y="71247"/>
                      <a:pt x="0" y="55340"/>
                      <a:pt x="0" y="35623"/>
                    </a:cubicBezTo>
                    <a:cubicBezTo>
                      <a:pt x="0" y="16002"/>
                      <a:pt x="15892" y="0"/>
                      <a:pt x="35496" y="0"/>
                    </a:cubicBezTo>
                    <a:cubicBezTo>
                      <a:pt x="55101" y="0"/>
                      <a:pt x="71089" y="16002"/>
                      <a:pt x="71089" y="356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8" name="Google Shape;2468;p14"/>
              <p:cNvSpPr/>
              <p:nvPr/>
            </p:nvSpPr>
            <p:spPr>
              <a:xfrm>
                <a:off x="11591823" y="1440831"/>
                <a:ext cx="96373" cy="96459"/>
              </a:xfrm>
              <a:custGeom>
                <a:avLst/>
                <a:gdLst/>
                <a:ahLst/>
                <a:cxnLst/>
                <a:rect l="l" t="t" r="r" b="b"/>
                <a:pathLst>
                  <a:path w="103349" h="103441" extrusionOk="0">
                    <a:moveTo>
                      <a:pt x="103350" y="51721"/>
                    </a:moveTo>
                    <a:cubicBezTo>
                      <a:pt x="103350" y="80285"/>
                      <a:pt x="80214" y="103442"/>
                      <a:pt x="51675" y="103442"/>
                    </a:cubicBezTo>
                    <a:cubicBezTo>
                      <a:pt x="23136" y="103442"/>
                      <a:pt x="0" y="80285"/>
                      <a:pt x="0" y="51721"/>
                    </a:cubicBezTo>
                    <a:cubicBezTo>
                      <a:pt x="0" y="23156"/>
                      <a:pt x="23136" y="0"/>
                      <a:pt x="51675" y="0"/>
                    </a:cubicBezTo>
                    <a:cubicBezTo>
                      <a:pt x="80214" y="0"/>
                      <a:pt x="103350" y="23156"/>
                      <a:pt x="103350" y="5172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9" name="Google Shape;2469;p14"/>
              <p:cNvSpPr/>
              <p:nvPr/>
            </p:nvSpPr>
            <p:spPr>
              <a:xfrm>
                <a:off x="11224078" y="1320123"/>
                <a:ext cx="54310" cy="54357"/>
              </a:xfrm>
              <a:custGeom>
                <a:avLst/>
                <a:gdLst/>
                <a:ahLst/>
                <a:cxnLst/>
                <a:rect l="l" t="t" r="r" b="b"/>
                <a:pathLst>
                  <a:path w="58241" h="58292" extrusionOk="0">
                    <a:moveTo>
                      <a:pt x="58241" y="29147"/>
                    </a:moveTo>
                    <a:cubicBezTo>
                      <a:pt x="58241" y="45244"/>
                      <a:pt x="45204" y="58293"/>
                      <a:pt x="29121" y="58293"/>
                    </a:cubicBezTo>
                    <a:cubicBezTo>
                      <a:pt x="13038" y="58293"/>
                      <a:pt x="0" y="45244"/>
                      <a:pt x="0" y="29147"/>
                    </a:cubicBezTo>
                    <a:cubicBezTo>
                      <a:pt x="0" y="13049"/>
                      <a:pt x="13038" y="0"/>
                      <a:pt x="29121" y="0"/>
                    </a:cubicBezTo>
                    <a:cubicBezTo>
                      <a:pt x="45299" y="95"/>
                      <a:pt x="58241" y="13145"/>
                      <a:pt x="58241" y="2914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0" name="Google Shape;2470;p14"/>
              <p:cNvSpPr/>
              <p:nvPr/>
            </p:nvSpPr>
            <p:spPr>
              <a:xfrm>
                <a:off x="11466195" y="1950927"/>
                <a:ext cx="220621" cy="64859"/>
              </a:xfrm>
              <a:custGeom>
                <a:avLst/>
                <a:gdLst/>
                <a:ahLst/>
                <a:cxnLst/>
                <a:rect l="l" t="t" r="r" b="b"/>
                <a:pathLst>
                  <a:path w="236591" h="69554" extrusionOk="0">
                    <a:moveTo>
                      <a:pt x="13101" y="62961"/>
                    </a:moveTo>
                    <a:cubicBezTo>
                      <a:pt x="13101" y="62961"/>
                      <a:pt x="28993" y="50388"/>
                      <a:pt x="81239" y="47149"/>
                    </a:cubicBezTo>
                    <a:cubicBezTo>
                      <a:pt x="133484" y="43911"/>
                      <a:pt x="166698" y="57151"/>
                      <a:pt x="196103" y="67438"/>
                    </a:cubicBezTo>
                    <a:cubicBezTo>
                      <a:pt x="225510" y="77725"/>
                      <a:pt x="235692" y="48293"/>
                      <a:pt x="236549" y="27147"/>
                    </a:cubicBezTo>
                    <a:cubicBezTo>
                      <a:pt x="237310" y="6001"/>
                      <a:pt x="228174" y="-10382"/>
                      <a:pt x="195437" y="7906"/>
                    </a:cubicBezTo>
                    <a:cubicBezTo>
                      <a:pt x="162700" y="26194"/>
                      <a:pt x="85902" y="29052"/>
                      <a:pt x="53926" y="26194"/>
                    </a:cubicBezTo>
                    <a:cubicBezTo>
                      <a:pt x="21951" y="23337"/>
                      <a:pt x="3869" y="18574"/>
                      <a:pt x="3869" y="18574"/>
                    </a:cubicBezTo>
                    <a:cubicBezTo>
                      <a:pt x="3869" y="18574"/>
                      <a:pt x="-9358" y="51817"/>
                      <a:pt x="13101" y="6296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1" name="Google Shape;2471;p14"/>
              <p:cNvSpPr/>
              <p:nvPr/>
            </p:nvSpPr>
            <p:spPr>
              <a:xfrm>
                <a:off x="11101370" y="1522327"/>
                <a:ext cx="99635" cy="215373"/>
              </a:xfrm>
              <a:custGeom>
                <a:avLst/>
                <a:gdLst/>
                <a:ahLst/>
                <a:cxnLst/>
                <a:rect l="l" t="t" r="r" b="b"/>
                <a:pathLst>
                  <a:path w="106847" h="230963" extrusionOk="0">
                    <a:moveTo>
                      <a:pt x="106847" y="211785"/>
                    </a:moveTo>
                    <a:cubicBezTo>
                      <a:pt x="106847" y="211785"/>
                      <a:pt x="91145" y="199021"/>
                      <a:pt x="76585" y="148634"/>
                    </a:cubicBezTo>
                    <a:cubicBezTo>
                      <a:pt x="62024" y="98342"/>
                      <a:pt x="67735" y="62909"/>
                      <a:pt x="71351" y="31953"/>
                    </a:cubicBezTo>
                    <a:cubicBezTo>
                      <a:pt x="74967" y="997"/>
                      <a:pt x="44038" y="-2623"/>
                      <a:pt x="23197" y="1282"/>
                    </a:cubicBezTo>
                    <a:cubicBezTo>
                      <a:pt x="2356" y="5092"/>
                      <a:pt x="-11634" y="17665"/>
                      <a:pt x="13395" y="45574"/>
                    </a:cubicBezTo>
                    <a:cubicBezTo>
                      <a:pt x="38328" y="73577"/>
                      <a:pt x="57932" y="147967"/>
                      <a:pt x="62024" y="179781"/>
                    </a:cubicBezTo>
                    <a:cubicBezTo>
                      <a:pt x="66116" y="211594"/>
                      <a:pt x="65545" y="230359"/>
                      <a:pt x="65545" y="230359"/>
                    </a:cubicBezTo>
                    <a:cubicBezTo>
                      <a:pt x="65545" y="230359"/>
                      <a:pt x="100852" y="236169"/>
                      <a:pt x="106847" y="2117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2" name="Google Shape;2472;p14"/>
              <p:cNvSpPr/>
              <p:nvPr/>
            </p:nvSpPr>
            <p:spPr>
              <a:xfrm>
                <a:off x="11364125" y="2180973"/>
                <a:ext cx="151376" cy="198307"/>
              </a:xfrm>
              <a:custGeom>
                <a:avLst/>
                <a:gdLst/>
                <a:ahLst/>
                <a:cxnLst/>
                <a:rect l="l" t="t" r="r" b="b"/>
                <a:pathLst>
                  <a:path w="162334" h="212662" extrusionOk="0">
                    <a:moveTo>
                      <a:pt x="81" y="30575"/>
                    </a:moveTo>
                    <a:cubicBezTo>
                      <a:pt x="81" y="30575"/>
                      <a:pt x="19019" y="37814"/>
                      <a:pt x="48615" y="81058"/>
                    </a:cubicBezTo>
                    <a:cubicBezTo>
                      <a:pt x="78116" y="124301"/>
                      <a:pt x="83827" y="159639"/>
                      <a:pt x="90107" y="190214"/>
                    </a:cubicBezTo>
                    <a:cubicBezTo>
                      <a:pt x="96389" y="220694"/>
                      <a:pt x="126842" y="214503"/>
                      <a:pt x="145398" y="204311"/>
                    </a:cubicBezTo>
                    <a:cubicBezTo>
                      <a:pt x="163956" y="194120"/>
                      <a:pt x="173377" y="177927"/>
                      <a:pt x="140926" y="159163"/>
                    </a:cubicBezTo>
                    <a:cubicBezTo>
                      <a:pt x="108474" y="140399"/>
                      <a:pt x="66602" y="75819"/>
                      <a:pt x="52707" y="46958"/>
                    </a:cubicBezTo>
                    <a:cubicBezTo>
                      <a:pt x="38814" y="18002"/>
                      <a:pt x="33579" y="0"/>
                      <a:pt x="33579" y="0"/>
                    </a:cubicBezTo>
                    <a:cubicBezTo>
                      <a:pt x="33579" y="0"/>
                      <a:pt x="-1917" y="5525"/>
                      <a:pt x="81" y="30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3" name="Google Shape;2473;p14"/>
              <p:cNvSpPr/>
              <p:nvPr/>
            </p:nvSpPr>
            <p:spPr>
              <a:xfrm>
                <a:off x="10795148" y="2067461"/>
                <a:ext cx="210825" cy="118856"/>
              </a:xfrm>
              <a:custGeom>
                <a:avLst/>
                <a:gdLst/>
                <a:ahLst/>
                <a:cxnLst/>
                <a:rect l="l" t="t" r="r" b="b"/>
                <a:pathLst>
                  <a:path w="226086" h="127459" extrusionOk="0">
                    <a:moveTo>
                      <a:pt x="202841" y="0"/>
                    </a:moveTo>
                    <a:cubicBezTo>
                      <a:pt x="202841" y="0"/>
                      <a:pt x="191897" y="17050"/>
                      <a:pt x="143553" y="37052"/>
                    </a:cubicBezTo>
                    <a:cubicBezTo>
                      <a:pt x="95209" y="57055"/>
                      <a:pt x="59427" y="55340"/>
                      <a:pt x="28308" y="55150"/>
                    </a:cubicBezTo>
                    <a:cubicBezTo>
                      <a:pt x="-2811" y="54959"/>
                      <a:pt x="-3002" y="86106"/>
                      <a:pt x="3184" y="106394"/>
                    </a:cubicBezTo>
                    <a:cubicBezTo>
                      <a:pt x="9274" y="126683"/>
                      <a:pt x="23264" y="139160"/>
                      <a:pt x="48292" y="111252"/>
                    </a:cubicBezTo>
                    <a:cubicBezTo>
                      <a:pt x="73321" y="83344"/>
                      <a:pt x="145076" y="55626"/>
                      <a:pt x="176194" y="48006"/>
                    </a:cubicBezTo>
                    <a:cubicBezTo>
                      <a:pt x="207314" y="40386"/>
                      <a:pt x="226061" y="38957"/>
                      <a:pt x="226061" y="38957"/>
                    </a:cubicBezTo>
                    <a:cubicBezTo>
                      <a:pt x="226061" y="38957"/>
                      <a:pt x="227774" y="3239"/>
                      <a:pt x="202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4" name="Google Shape;2474;p14"/>
              <p:cNvSpPr/>
              <p:nvPr/>
            </p:nvSpPr>
            <p:spPr>
              <a:xfrm>
                <a:off x="10907803" y="1656754"/>
                <a:ext cx="638230" cy="638798"/>
              </a:xfrm>
              <a:custGeom>
                <a:avLst/>
                <a:gdLst/>
                <a:ahLst/>
                <a:cxnLst/>
                <a:rect l="l" t="t" r="r" b="b"/>
                <a:pathLst>
                  <a:path w="684429" h="685038" extrusionOk="0">
                    <a:moveTo>
                      <a:pt x="684429" y="342519"/>
                    </a:moveTo>
                    <a:cubicBezTo>
                      <a:pt x="684429" y="531687"/>
                      <a:pt x="531214" y="685038"/>
                      <a:pt x="342214" y="685038"/>
                    </a:cubicBezTo>
                    <a:cubicBezTo>
                      <a:pt x="153214" y="685038"/>
                      <a:pt x="0" y="531687"/>
                      <a:pt x="0" y="342519"/>
                    </a:cubicBezTo>
                    <a:cubicBezTo>
                      <a:pt x="0" y="153351"/>
                      <a:pt x="153214" y="0"/>
                      <a:pt x="342214" y="0"/>
                    </a:cubicBezTo>
                    <a:cubicBezTo>
                      <a:pt x="531214" y="0"/>
                      <a:pt x="684429" y="153351"/>
                      <a:pt x="684429" y="34251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5" name="Google Shape;2475;p14"/>
              <p:cNvSpPr/>
              <p:nvPr/>
            </p:nvSpPr>
            <p:spPr>
              <a:xfrm>
                <a:off x="10881722" y="1506478"/>
                <a:ext cx="172416" cy="225188"/>
              </a:xfrm>
              <a:custGeom>
                <a:avLst/>
                <a:gdLst/>
                <a:ahLst/>
                <a:cxnLst/>
                <a:rect l="l" t="t" r="r" b="b"/>
                <a:pathLst>
                  <a:path w="184896" h="241488" extrusionOk="0">
                    <a:moveTo>
                      <a:pt x="85449" y="53903"/>
                    </a:moveTo>
                    <a:cubicBezTo>
                      <a:pt x="85449" y="53903"/>
                      <a:pt x="77836" y="15612"/>
                      <a:pt x="66320" y="4087"/>
                    </a:cubicBezTo>
                    <a:cubicBezTo>
                      <a:pt x="54805" y="-7438"/>
                      <a:pt x="39579" y="7897"/>
                      <a:pt x="20451" y="19422"/>
                    </a:cubicBezTo>
                    <a:cubicBezTo>
                      <a:pt x="1322" y="30947"/>
                      <a:pt x="-8194" y="44282"/>
                      <a:pt x="8936" y="63428"/>
                    </a:cubicBezTo>
                    <a:cubicBezTo>
                      <a:pt x="26161" y="82573"/>
                      <a:pt x="64417" y="107433"/>
                      <a:pt x="64417" y="107433"/>
                    </a:cubicBezTo>
                    <a:lnTo>
                      <a:pt x="158155" y="241450"/>
                    </a:lnTo>
                    <a:cubicBezTo>
                      <a:pt x="158155" y="241450"/>
                      <a:pt x="171573" y="243355"/>
                      <a:pt x="184897" y="220400"/>
                    </a:cubicBezTo>
                    <a:cubicBezTo>
                      <a:pt x="184897" y="220400"/>
                      <a:pt x="104577" y="105528"/>
                      <a:pt x="98867" y="96003"/>
                    </a:cubicBezTo>
                    <a:cubicBezTo>
                      <a:pt x="93062" y="86478"/>
                      <a:pt x="85449" y="53903"/>
                      <a:pt x="85449" y="53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6" name="Google Shape;2476;p14"/>
              <p:cNvSpPr/>
              <p:nvPr/>
            </p:nvSpPr>
            <p:spPr>
              <a:xfrm>
                <a:off x="10670122" y="1907286"/>
                <a:ext cx="246703" cy="76599"/>
              </a:xfrm>
              <a:custGeom>
                <a:avLst/>
                <a:gdLst/>
                <a:ahLst/>
                <a:cxnLst/>
                <a:rect l="l" t="t" r="r" b="b"/>
                <a:pathLst>
                  <a:path w="264561" h="82144" extrusionOk="0">
                    <a:moveTo>
                      <a:pt x="68266" y="16226"/>
                    </a:moveTo>
                    <a:cubicBezTo>
                      <a:pt x="68266" y="16226"/>
                      <a:pt x="33625" y="-1681"/>
                      <a:pt x="17447" y="128"/>
                    </a:cubicBezTo>
                    <a:cubicBezTo>
                      <a:pt x="1364" y="1938"/>
                      <a:pt x="3743" y="23465"/>
                      <a:pt x="793" y="45563"/>
                    </a:cubicBezTo>
                    <a:cubicBezTo>
                      <a:pt x="-2157" y="67661"/>
                      <a:pt x="2316" y="83568"/>
                      <a:pt x="28011" y="82043"/>
                    </a:cubicBezTo>
                    <a:cubicBezTo>
                      <a:pt x="53705" y="80520"/>
                      <a:pt x="97005" y="66137"/>
                      <a:pt x="97005" y="66137"/>
                    </a:cubicBezTo>
                    <a:lnTo>
                      <a:pt x="260119" y="76328"/>
                    </a:lnTo>
                    <a:cubicBezTo>
                      <a:pt x="260119" y="76328"/>
                      <a:pt x="269921" y="67089"/>
                      <a:pt x="260404" y="42229"/>
                    </a:cubicBezTo>
                    <a:cubicBezTo>
                      <a:pt x="260404" y="42229"/>
                      <a:pt x="120607" y="33466"/>
                      <a:pt x="109567" y="32037"/>
                    </a:cubicBezTo>
                    <a:cubicBezTo>
                      <a:pt x="98433" y="30513"/>
                      <a:pt x="68266" y="16226"/>
                      <a:pt x="68266" y="16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7" name="Google Shape;2477;p14"/>
              <p:cNvSpPr/>
              <p:nvPr/>
            </p:nvSpPr>
            <p:spPr>
              <a:xfrm>
                <a:off x="10834114" y="2203622"/>
                <a:ext cx="198725" cy="205116"/>
              </a:xfrm>
              <a:custGeom>
                <a:avLst/>
                <a:gdLst/>
                <a:ahLst/>
                <a:cxnLst/>
                <a:rect l="l" t="t" r="r" b="b"/>
                <a:pathLst>
                  <a:path w="213110" h="219964" extrusionOk="0">
                    <a:moveTo>
                      <a:pt x="46477" y="134017"/>
                    </a:moveTo>
                    <a:cubicBezTo>
                      <a:pt x="46477" y="134017"/>
                      <a:pt x="10885" y="150019"/>
                      <a:pt x="2225" y="163735"/>
                    </a:cubicBezTo>
                    <a:cubicBezTo>
                      <a:pt x="-6436" y="177451"/>
                      <a:pt x="11932" y="188976"/>
                      <a:pt x="27348" y="205169"/>
                    </a:cubicBezTo>
                    <a:cubicBezTo>
                      <a:pt x="42765" y="221266"/>
                      <a:pt x="57992" y="227648"/>
                      <a:pt x="72837" y="206597"/>
                    </a:cubicBezTo>
                    <a:cubicBezTo>
                      <a:pt x="87683" y="185547"/>
                      <a:pt x="103385" y="142684"/>
                      <a:pt x="103385" y="142684"/>
                    </a:cubicBezTo>
                    <a:lnTo>
                      <a:pt x="213111" y="21431"/>
                    </a:lnTo>
                    <a:cubicBezTo>
                      <a:pt x="213111" y="21431"/>
                      <a:pt x="211969" y="7906"/>
                      <a:pt x="186655" y="0"/>
                    </a:cubicBezTo>
                    <a:cubicBezTo>
                      <a:pt x="186655" y="0"/>
                      <a:pt x="92632" y="103918"/>
                      <a:pt x="84638" y="111728"/>
                    </a:cubicBezTo>
                    <a:cubicBezTo>
                      <a:pt x="76454" y="119348"/>
                      <a:pt x="46477" y="134017"/>
                      <a:pt x="46477" y="1340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8" name="Google Shape;2478;p14"/>
              <p:cNvSpPr/>
              <p:nvPr/>
            </p:nvSpPr>
            <p:spPr>
              <a:xfrm>
                <a:off x="11268005" y="2280540"/>
                <a:ext cx="86145" cy="247337"/>
              </a:xfrm>
              <a:custGeom>
                <a:avLst/>
                <a:gdLst/>
                <a:ahLst/>
                <a:cxnLst/>
                <a:rect l="l" t="t" r="r" b="b"/>
                <a:pathLst>
                  <a:path w="92381" h="265241" extrusionOk="0">
                    <a:moveTo>
                      <a:pt x="17511" y="202502"/>
                    </a:moveTo>
                    <a:cubicBezTo>
                      <a:pt x="17511" y="202502"/>
                      <a:pt x="7804" y="240316"/>
                      <a:pt x="13133" y="255651"/>
                    </a:cubicBezTo>
                    <a:cubicBezTo>
                      <a:pt x="18462" y="270986"/>
                      <a:pt x="38923" y="263843"/>
                      <a:pt x="61096" y="261747"/>
                    </a:cubicBezTo>
                    <a:cubicBezTo>
                      <a:pt x="83270" y="259747"/>
                      <a:pt x="97735" y="251746"/>
                      <a:pt x="90502" y="227076"/>
                    </a:cubicBezTo>
                    <a:cubicBezTo>
                      <a:pt x="83270" y="202311"/>
                      <a:pt x="59574" y="163354"/>
                      <a:pt x="59574" y="163354"/>
                    </a:cubicBezTo>
                    <a:lnTo>
                      <a:pt x="33213" y="1905"/>
                    </a:lnTo>
                    <a:cubicBezTo>
                      <a:pt x="33213" y="1905"/>
                      <a:pt x="21983" y="-5619"/>
                      <a:pt x="0" y="9239"/>
                    </a:cubicBezTo>
                    <a:cubicBezTo>
                      <a:pt x="0" y="9239"/>
                      <a:pt x="22554" y="147638"/>
                      <a:pt x="23601" y="158782"/>
                    </a:cubicBezTo>
                    <a:cubicBezTo>
                      <a:pt x="24743" y="169831"/>
                      <a:pt x="17511" y="202502"/>
                      <a:pt x="17511" y="202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9" name="Google Shape;2479;p14"/>
              <p:cNvSpPr/>
              <p:nvPr/>
            </p:nvSpPr>
            <p:spPr>
              <a:xfrm>
                <a:off x="11497047" y="2110538"/>
                <a:ext cx="228165" cy="163079"/>
              </a:xfrm>
              <a:custGeom>
                <a:avLst/>
                <a:gdLst/>
                <a:ahLst/>
                <a:cxnLst/>
                <a:rect l="l" t="t" r="r" b="b"/>
                <a:pathLst>
                  <a:path w="244681" h="174884" extrusionOk="0">
                    <a:moveTo>
                      <a:pt x="161876" y="137446"/>
                    </a:moveTo>
                    <a:cubicBezTo>
                      <a:pt x="161876" y="137446"/>
                      <a:pt x="185382" y="168592"/>
                      <a:pt x="200704" y="174022"/>
                    </a:cubicBezTo>
                    <a:cubicBezTo>
                      <a:pt x="216025" y="179356"/>
                      <a:pt x="223163" y="158972"/>
                      <a:pt x="235439" y="140303"/>
                    </a:cubicBezTo>
                    <a:cubicBezTo>
                      <a:pt x="247716" y="121634"/>
                      <a:pt x="250475" y="105442"/>
                      <a:pt x="226684" y="95631"/>
                    </a:cubicBezTo>
                    <a:cubicBezTo>
                      <a:pt x="202893" y="85820"/>
                      <a:pt x="157594" y="80010"/>
                      <a:pt x="157594" y="80010"/>
                    </a:cubicBezTo>
                    <a:lnTo>
                      <a:pt x="15036" y="0"/>
                    </a:lnTo>
                    <a:cubicBezTo>
                      <a:pt x="15036" y="0"/>
                      <a:pt x="2189" y="4096"/>
                      <a:pt x="0" y="30575"/>
                    </a:cubicBezTo>
                    <a:cubicBezTo>
                      <a:pt x="0" y="30575"/>
                      <a:pt x="122193" y="99155"/>
                      <a:pt x="131519" y="105346"/>
                    </a:cubicBezTo>
                    <a:cubicBezTo>
                      <a:pt x="140845" y="111538"/>
                      <a:pt x="161876" y="137446"/>
                      <a:pt x="161876" y="1374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>
                <a:off x="11508613" y="1734102"/>
                <a:ext cx="241109" cy="132268"/>
              </a:xfrm>
              <a:custGeom>
                <a:avLst/>
                <a:gdLst/>
                <a:ahLst/>
                <a:cxnLst/>
                <a:rect l="l" t="t" r="r" b="b"/>
                <a:pathLst>
                  <a:path w="258562" h="141842" extrusionOk="0">
                    <a:moveTo>
                      <a:pt x="199435" y="81835"/>
                    </a:moveTo>
                    <a:cubicBezTo>
                      <a:pt x="199435" y="81835"/>
                      <a:pt x="238452" y="82883"/>
                      <a:pt x="252156" y="74215"/>
                    </a:cubicBezTo>
                    <a:cubicBezTo>
                      <a:pt x="265860" y="65548"/>
                      <a:pt x="254346" y="47260"/>
                      <a:pt x="247493" y="26019"/>
                    </a:cubicBezTo>
                    <a:cubicBezTo>
                      <a:pt x="240546" y="4778"/>
                      <a:pt x="229602" y="-7509"/>
                      <a:pt x="207143" y="5064"/>
                    </a:cubicBezTo>
                    <a:cubicBezTo>
                      <a:pt x="184684" y="17637"/>
                      <a:pt x="151948" y="49355"/>
                      <a:pt x="151948" y="49355"/>
                    </a:cubicBezTo>
                    <a:lnTo>
                      <a:pt x="539" y="110982"/>
                    </a:lnTo>
                    <a:cubicBezTo>
                      <a:pt x="539" y="110982"/>
                      <a:pt x="-4314" y="123650"/>
                      <a:pt x="15100" y="141843"/>
                    </a:cubicBezTo>
                    <a:cubicBezTo>
                      <a:pt x="15100" y="141843"/>
                      <a:pt x="144905" y="88979"/>
                      <a:pt x="155469" y="85550"/>
                    </a:cubicBezTo>
                    <a:cubicBezTo>
                      <a:pt x="166032" y="82026"/>
                      <a:pt x="199435" y="81835"/>
                      <a:pt x="199435" y="818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>
                <a:off x="11294538" y="1435278"/>
                <a:ext cx="119634" cy="241670"/>
              </a:xfrm>
              <a:custGeom>
                <a:avLst/>
                <a:gdLst/>
                <a:ahLst/>
                <a:cxnLst/>
                <a:rect l="l" t="t" r="r" b="b"/>
                <a:pathLst>
                  <a:path w="128294" h="259164" extrusionOk="0">
                    <a:moveTo>
                      <a:pt x="101256" y="76726"/>
                    </a:moveTo>
                    <a:cubicBezTo>
                      <a:pt x="101256" y="76726"/>
                      <a:pt x="126380" y="46913"/>
                      <a:pt x="128188" y="30720"/>
                    </a:cubicBezTo>
                    <a:cubicBezTo>
                      <a:pt x="129996" y="14623"/>
                      <a:pt x="108489" y="12146"/>
                      <a:pt x="87647" y="4336"/>
                    </a:cubicBezTo>
                    <a:cubicBezTo>
                      <a:pt x="66711" y="-3475"/>
                      <a:pt x="50343" y="-2617"/>
                      <a:pt x="46060" y="22814"/>
                    </a:cubicBezTo>
                    <a:cubicBezTo>
                      <a:pt x="41873" y="48246"/>
                      <a:pt x="46251" y="93680"/>
                      <a:pt x="46251" y="93680"/>
                    </a:cubicBezTo>
                    <a:lnTo>
                      <a:pt x="0" y="250557"/>
                    </a:lnTo>
                    <a:cubicBezTo>
                      <a:pt x="0" y="250557"/>
                      <a:pt x="6852" y="262273"/>
                      <a:pt x="33118" y="258368"/>
                    </a:cubicBezTo>
                    <a:cubicBezTo>
                      <a:pt x="33118" y="258368"/>
                      <a:pt x="72802" y="123875"/>
                      <a:pt x="76703" y="113397"/>
                    </a:cubicBezTo>
                    <a:cubicBezTo>
                      <a:pt x="80605" y="103015"/>
                      <a:pt x="101256" y="76726"/>
                      <a:pt x="101256" y="76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>
                <a:off x="10975469" y="2045877"/>
                <a:ext cx="103286" cy="64519"/>
              </a:xfrm>
              <a:custGeom>
                <a:avLst/>
                <a:gdLst/>
                <a:ahLst/>
                <a:cxnLst/>
                <a:rect l="l" t="t" r="r" b="b"/>
                <a:pathLst>
                  <a:path w="110762" h="69189" extrusionOk="0">
                    <a:moveTo>
                      <a:pt x="93975" y="0"/>
                    </a:moveTo>
                    <a:cubicBezTo>
                      <a:pt x="93975" y="0"/>
                      <a:pt x="93975" y="14383"/>
                      <a:pt x="62761" y="16764"/>
                    </a:cubicBezTo>
                    <a:cubicBezTo>
                      <a:pt x="31547" y="19145"/>
                      <a:pt x="-4331" y="7144"/>
                      <a:pt x="427" y="28766"/>
                    </a:cubicBezTo>
                    <a:cubicBezTo>
                      <a:pt x="5186" y="50387"/>
                      <a:pt x="22030" y="76771"/>
                      <a:pt x="34021" y="67151"/>
                    </a:cubicBezTo>
                    <a:cubicBezTo>
                      <a:pt x="46011" y="57531"/>
                      <a:pt x="77226" y="31147"/>
                      <a:pt x="91596" y="31147"/>
                    </a:cubicBezTo>
                    <a:cubicBezTo>
                      <a:pt x="105965" y="31242"/>
                      <a:pt x="125189" y="9620"/>
                      <a:pt x="939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>
                <a:off x="11331014" y="2001111"/>
                <a:ext cx="103247" cy="64519"/>
              </a:xfrm>
              <a:custGeom>
                <a:avLst/>
                <a:gdLst/>
                <a:ahLst/>
                <a:cxnLst/>
                <a:rect l="l" t="t" r="r" b="b"/>
                <a:pathLst>
                  <a:path w="110721" h="69189" extrusionOk="0">
                    <a:moveTo>
                      <a:pt x="16746" y="0"/>
                    </a:moveTo>
                    <a:cubicBezTo>
                      <a:pt x="16746" y="0"/>
                      <a:pt x="16746" y="14383"/>
                      <a:pt x="47961" y="16764"/>
                    </a:cubicBezTo>
                    <a:cubicBezTo>
                      <a:pt x="79175" y="19145"/>
                      <a:pt x="115052" y="7144"/>
                      <a:pt x="110294" y="28766"/>
                    </a:cubicBezTo>
                    <a:cubicBezTo>
                      <a:pt x="105536" y="50387"/>
                      <a:pt x="88691" y="76772"/>
                      <a:pt x="76701" y="67151"/>
                    </a:cubicBezTo>
                    <a:cubicBezTo>
                      <a:pt x="64710" y="57531"/>
                      <a:pt x="33495" y="31147"/>
                      <a:pt x="19125" y="31147"/>
                    </a:cubicBezTo>
                    <a:cubicBezTo>
                      <a:pt x="4756" y="31242"/>
                      <a:pt x="-14372" y="9620"/>
                      <a:pt x="16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>
                <a:off x="11138949" y="2193679"/>
                <a:ext cx="71640" cy="221385"/>
              </a:xfrm>
              <a:custGeom>
                <a:avLst/>
                <a:gdLst/>
                <a:ahLst/>
                <a:cxnLst/>
                <a:rect l="l" t="t" r="r" b="b"/>
                <a:pathLst>
                  <a:path w="76826" h="237410" extrusionOk="0">
                    <a:moveTo>
                      <a:pt x="31623" y="10282"/>
                    </a:moveTo>
                    <a:cubicBezTo>
                      <a:pt x="31623" y="10282"/>
                      <a:pt x="42091" y="27713"/>
                      <a:pt x="38570" y="79910"/>
                    </a:cubicBezTo>
                    <a:cubicBezTo>
                      <a:pt x="35049" y="132107"/>
                      <a:pt x="17728" y="163539"/>
                      <a:pt x="3739" y="191352"/>
                    </a:cubicBezTo>
                    <a:cubicBezTo>
                      <a:pt x="-10155" y="219261"/>
                      <a:pt x="17633" y="233167"/>
                      <a:pt x="38570" y="236596"/>
                    </a:cubicBezTo>
                    <a:cubicBezTo>
                      <a:pt x="59411" y="240120"/>
                      <a:pt x="76826" y="233072"/>
                      <a:pt x="62932" y="198305"/>
                    </a:cubicBezTo>
                    <a:cubicBezTo>
                      <a:pt x="49038" y="163444"/>
                      <a:pt x="55985" y="86863"/>
                      <a:pt x="62932" y="55526"/>
                    </a:cubicBezTo>
                    <a:cubicBezTo>
                      <a:pt x="69879" y="24188"/>
                      <a:pt x="76826" y="6758"/>
                      <a:pt x="76826" y="6758"/>
                    </a:cubicBezTo>
                    <a:cubicBezTo>
                      <a:pt x="76826" y="6758"/>
                      <a:pt x="45516" y="-10578"/>
                      <a:pt x="31623" y="102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>
                <a:off x="11361273" y="1617381"/>
                <a:ext cx="167577" cy="189290"/>
              </a:xfrm>
              <a:custGeom>
                <a:avLst/>
                <a:gdLst/>
                <a:ahLst/>
                <a:cxnLst/>
                <a:rect l="l" t="t" r="r" b="b"/>
                <a:pathLst>
                  <a:path w="179707" h="202992" extrusionOk="0">
                    <a:moveTo>
                      <a:pt x="39208" y="201290"/>
                    </a:moveTo>
                    <a:cubicBezTo>
                      <a:pt x="39208" y="201290"/>
                      <a:pt x="40445" y="181002"/>
                      <a:pt x="72896" y="139949"/>
                    </a:cubicBezTo>
                    <a:cubicBezTo>
                      <a:pt x="105348" y="98896"/>
                      <a:pt x="137419" y="82894"/>
                      <a:pt x="164636" y="67749"/>
                    </a:cubicBezTo>
                    <a:cubicBezTo>
                      <a:pt x="191853" y="52605"/>
                      <a:pt x="176817" y="25363"/>
                      <a:pt x="161591" y="10695"/>
                    </a:cubicBezTo>
                    <a:cubicBezTo>
                      <a:pt x="146364" y="-3974"/>
                      <a:pt x="128093" y="-8165"/>
                      <a:pt x="119813" y="28507"/>
                    </a:cubicBezTo>
                    <a:cubicBezTo>
                      <a:pt x="111629" y="65083"/>
                      <a:pt x="62524" y="124328"/>
                      <a:pt x="39018" y="146236"/>
                    </a:cubicBezTo>
                    <a:cubicBezTo>
                      <a:pt x="15512" y="168143"/>
                      <a:pt x="0" y="178525"/>
                      <a:pt x="0" y="178525"/>
                    </a:cubicBezTo>
                    <a:cubicBezTo>
                      <a:pt x="0" y="178525"/>
                      <a:pt x="15892" y="210624"/>
                      <a:pt x="39208" y="2012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>
                <a:off x="10863733" y="1695016"/>
                <a:ext cx="195479" cy="159362"/>
              </a:xfrm>
              <a:custGeom>
                <a:avLst/>
                <a:gdLst/>
                <a:ahLst/>
                <a:cxnLst/>
                <a:rect l="l" t="t" r="r" b="b"/>
                <a:pathLst>
                  <a:path w="209629" h="170898" extrusionOk="0">
                    <a:moveTo>
                      <a:pt x="207328" y="130227"/>
                    </a:moveTo>
                    <a:cubicBezTo>
                      <a:pt x="207328" y="130227"/>
                      <a:pt x="187058" y="130322"/>
                      <a:pt x="143948" y="100604"/>
                    </a:cubicBezTo>
                    <a:cubicBezTo>
                      <a:pt x="100838" y="70886"/>
                      <a:pt x="82852" y="39930"/>
                      <a:pt x="66008" y="13641"/>
                    </a:cubicBezTo>
                    <a:cubicBezTo>
                      <a:pt x="49163" y="-12553"/>
                      <a:pt x="22993" y="4211"/>
                      <a:pt x="9384" y="20404"/>
                    </a:cubicBezTo>
                    <a:cubicBezTo>
                      <a:pt x="-4319" y="36596"/>
                      <a:pt x="-7175" y="55075"/>
                      <a:pt x="29845" y="60980"/>
                    </a:cubicBezTo>
                    <a:cubicBezTo>
                      <a:pt x="66864" y="66790"/>
                      <a:pt x="129102" y="112034"/>
                      <a:pt x="152418" y="134037"/>
                    </a:cubicBezTo>
                    <a:cubicBezTo>
                      <a:pt x="175734" y="156040"/>
                      <a:pt x="187153" y="170899"/>
                      <a:pt x="187153" y="170899"/>
                    </a:cubicBezTo>
                    <a:cubicBezTo>
                      <a:pt x="187153" y="170899"/>
                      <a:pt x="218177" y="152896"/>
                      <a:pt x="207328" y="1302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14"/>
              <p:cNvSpPr/>
              <p:nvPr/>
            </p:nvSpPr>
            <p:spPr>
              <a:xfrm>
                <a:off x="11195059" y="1790695"/>
                <a:ext cx="64781" cy="69457"/>
              </a:xfrm>
              <a:custGeom>
                <a:avLst/>
                <a:gdLst/>
                <a:ahLst/>
                <a:cxnLst/>
                <a:rect l="l" t="t" r="r" b="b"/>
                <a:pathLst>
                  <a:path w="69470" h="74485" extrusionOk="0">
                    <a:moveTo>
                      <a:pt x="69471" y="37243"/>
                    </a:moveTo>
                    <a:cubicBezTo>
                      <a:pt x="69471" y="57811"/>
                      <a:pt x="53919" y="74486"/>
                      <a:pt x="34735" y="74486"/>
                    </a:cubicBezTo>
                    <a:cubicBezTo>
                      <a:pt x="15551" y="74486"/>
                      <a:pt x="0" y="57811"/>
                      <a:pt x="0" y="37243"/>
                    </a:cubicBezTo>
                    <a:cubicBezTo>
                      <a:pt x="0" y="16674"/>
                      <a:pt x="15551" y="0"/>
                      <a:pt x="34735" y="0"/>
                    </a:cubicBezTo>
                    <a:cubicBezTo>
                      <a:pt x="53919" y="0"/>
                      <a:pt x="69471" y="16674"/>
                      <a:pt x="69471" y="37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14"/>
              <p:cNvSpPr/>
              <p:nvPr/>
            </p:nvSpPr>
            <p:spPr>
              <a:xfrm>
                <a:off x="11217422" y="2070480"/>
                <a:ext cx="55907" cy="51515"/>
              </a:xfrm>
              <a:custGeom>
                <a:avLst/>
                <a:gdLst/>
                <a:ahLst/>
                <a:cxnLst/>
                <a:rect l="l" t="t" r="r" b="b"/>
                <a:pathLst>
                  <a:path w="59954" h="55244" extrusionOk="0">
                    <a:moveTo>
                      <a:pt x="59955" y="27622"/>
                    </a:moveTo>
                    <a:cubicBezTo>
                      <a:pt x="59955" y="42863"/>
                      <a:pt x="46536" y="55245"/>
                      <a:pt x="29977" y="55245"/>
                    </a:cubicBezTo>
                    <a:cubicBezTo>
                      <a:pt x="13419" y="55245"/>
                      <a:pt x="0" y="42863"/>
                      <a:pt x="0" y="27622"/>
                    </a:cubicBezTo>
                    <a:cubicBezTo>
                      <a:pt x="0" y="12382"/>
                      <a:pt x="13419" y="0"/>
                      <a:pt x="29977" y="0"/>
                    </a:cubicBezTo>
                    <a:cubicBezTo>
                      <a:pt x="46536" y="0"/>
                      <a:pt x="59955" y="12382"/>
                      <a:pt x="59955" y="276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14"/>
              <p:cNvSpPr/>
              <p:nvPr/>
            </p:nvSpPr>
            <p:spPr>
              <a:xfrm>
                <a:off x="11058663" y="1918330"/>
                <a:ext cx="55907" cy="55957"/>
              </a:xfrm>
              <a:custGeom>
                <a:avLst/>
                <a:gdLst/>
                <a:ahLst/>
                <a:cxnLst/>
                <a:rect l="l" t="t" r="r" b="b"/>
                <a:pathLst>
                  <a:path w="59954" h="60007" extrusionOk="0">
                    <a:moveTo>
                      <a:pt x="59954" y="30004"/>
                    </a:moveTo>
                    <a:cubicBezTo>
                      <a:pt x="59954" y="46577"/>
                      <a:pt x="46535" y="60007"/>
                      <a:pt x="29977" y="60007"/>
                    </a:cubicBezTo>
                    <a:cubicBezTo>
                      <a:pt x="13418" y="60007"/>
                      <a:pt x="0" y="46577"/>
                      <a:pt x="0" y="30004"/>
                    </a:cubicBezTo>
                    <a:cubicBezTo>
                      <a:pt x="0" y="13430"/>
                      <a:pt x="13418" y="0"/>
                      <a:pt x="29977" y="0"/>
                    </a:cubicBezTo>
                    <a:cubicBezTo>
                      <a:pt x="46535" y="0"/>
                      <a:pt x="59954" y="13430"/>
                      <a:pt x="59954" y="30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>
                <a:off x="11364910" y="1886977"/>
                <a:ext cx="35852" cy="35883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8480" extrusionOk="0">
                    <a:moveTo>
                      <a:pt x="38447" y="19240"/>
                    </a:moveTo>
                    <a:cubicBezTo>
                      <a:pt x="38447" y="29813"/>
                      <a:pt x="29882" y="38481"/>
                      <a:pt x="19224" y="38481"/>
                    </a:cubicBezTo>
                    <a:cubicBezTo>
                      <a:pt x="8660" y="38481"/>
                      <a:pt x="0" y="29908"/>
                      <a:pt x="0" y="19240"/>
                    </a:cubicBezTo>
                    <a:cubicBezTo>
                      <a:pt x="0" y="8572"/>
                      <a:pt x="8565" y="0"/>
                      <a:pt x="19224" y="0"/>
                    </a:cubicBezTo>
                    <a:cubicBezTo>
                      <a:pt x="29882" y="0"/>
                      <a:pt x="38447" y="8572"/>
                      <a:pt x="38447" y="19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1" name="Google Shape;2491;p14"/>
            <p:cNvGrpSpPr/>
            <p:nvPr/>
          </p:nvGrpSpPr>
          <p:grpSpPr>
            <a:xfrm>
              <a:off x="4796627" y="2176803"/>
              <a:ext cx="553367" cy="540945"/>
              <a:chOff x="3978453" y="3284315"/>
              <a:chExt cx="417794" cy="408415"/>
            </a:xfrm>
          </p:grpSpPr>
          <p:sp>
            <p:nvSpPr>
              <p:cNvPr id="2492" name="Google Shape;2492;p14"/>
              <p:cNvSpPr/>
              <p:nvPr/>
            </p:nvSpPr>
            <p:spPr>
              <a:xfrm>
                <a:off x="4163663" y="3284315"/>
                <a:ext cx="30098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3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>
                <a:off x="4079285" y="3306763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1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7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>
                <a:off x="4036676" y="3377475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259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14"/>
              <p:cNvSpPr/>
              <p:nvPr/>
            </p:nvSpPr>
            <p:spPr>
              <a:xfrm>
                <a:off x="3978453" y="3436814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3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14"/>
              <p:cNvSpPr/>
              <p:nvPr/>
            </p:nvSpPr>
            <p:spPr>
              <a:xfrm>
                <a:off x="3994673" y="3504628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14"/>
              <p:cNvSpPr/>
              <p:nvPr/>
            </p:nvSpPr>
            <p:spPr>
              <a:xfrm>
                <a:off x="4002731" y="3550824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9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9"/>
                      <a:pt x="79588" y="32671"/>
                    </a:cubicBezTo>
                    <a:cubicBezTo>
                      <a:pt x="92733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14"/>
              <p:cNvSpPr/>
              <p:nvPr/>
            </p:nvSpPr>
            <p:spPr>
              <a:xfrm>
                <a:off x="4076515" y="3581781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2"/>
                      <a:pt x="47524" y="26479"/>
                    </a:cubicBezTo>
                    <a:cubicBezTo>
                      <a:pt x="55810" y="18097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284" y="30194"/>
                      <a:pt x="29426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9" name="Google Shape;2499;p14"/>
              <p:cNvSpPr/>
              <p:nvPr/>
            </p:nvSpPr>
            <p:spPr>
              <a:xfrm>
                <a:off x="4163792" y="360473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490" y="40196"/>
                    </a:moveTo>
                    <a:cubicBezTo>
                      <a:pt x="7109" y="44863"/>
                      <a:pt x="4633" y="55816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7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157" y="32385"/>
                      <a:pt x="7490" y="40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0" name="Google Shape;2500;p14"/>
              <p:cNvSpPr/>
              <p:nvPr/>
            </p:nvSpPr>
            <p:spPr>
              <a:xfrm>
                <a:off x="4208716" y="3581209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7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7" y="108775"/>
                      <a:pt x="62674" y="100584"/>
                      <a:pt x="59817" y="92773"/>
                    </a:cubicBezTo>
                    <a:cubicBezTo>
                      <a:pt x="58388" y="88963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6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03" y="40957"/>
                      <a:pt x="24955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14"/>
              <p:cNvSpPr/>
              <p:nvPr/>
            </p:nvSpPr>
            <p:spPr>
              <a:xfrm>
                <a:off x="4254436" y="3560825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3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7" y="95536"/>
                      <a:pt x="90868" y="90964"/>
                    </a:cubicBezTo>
                    <a:cubicBezTo>
                      <a:pt x="95441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1"/>
                    </a:cubicBezTo>
                    <a:cubicBezTo>
                      <a:pt x="75628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2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14"/>
              <p:cNvSpPr/>
              <p:nvPr/>
            </p:nvSpPr>
            <p:spPr>
              <a:xfrm>
                <a:off x="4284726" y="3515677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6" y="51625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4" y="35433"/>
                    </a:cubicBezTo>
                    <a:cubicBezTo>
                      <a:pt x="85153" y="34671"/>
                      <a:pt x="81343" y="34099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1"/>
                    </a:lnTo>
                    <a:cubicBezTo>
                      <a:pt x="0" y="31051"/>
                      <a:pt x="0" y="31051"/>
                      <a:pt x="22765" y="32385"/>
                    </a:cubicBezTo>
                    <a:cubicBezTo>
                      <a:pt x="36767" y="33147"/>
                      <a:pt x="44005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>
                <a:off x="4293393" y="3469437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337" y="17094"/>
                      <a:pt x="32766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>
                <a:off x="4270247" y="3376884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7" y="4490"/>
                      <a:pt x="80200" y="7634"/>
                      <a:pt x="77057" y="10206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7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>
                <a:off x="4231100" y="3333220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7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346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6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 rot="-552203">
                <a:off x="4067587" y="3380286"/>
                <a:ext cx="234217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234128" h="234128" extrusionOk="0">
                    <a:moveTo>
                      <a:pt x="234128" y="117064"/>
                    </a:moveTo>
                    <a:cubicBezTo>
                      <a:pt x="234128" y="181717"/>
                      <a:pt x="181717" y="234128"/>
                      <a:pt x="117064" y="234128"/>
                    </a:cubicBezTo>
                    <a:cubicBezTo>
                      <a:pt x="52411" y="234128"/>
                      <a:pt x="0" y="181717"/>
                      <a:pt x="0" y="117064"/>
                    </a:cubicBezTo>
                    <a:cubicBezTo>
                      <a:pt x="0" y="52411"/>
                      <a:pt x="52411" y="0"/>
                      <a:pt x="117064" y="0"/>
                    </a:cubicBezTo>
                    <a:cubicBezTo>
                      <a:pt x="181717" y="0"/>
                      <a:pt x="234128" y="52412"/>
                      <a:pt x="234128" y="1170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07" name="Google Shape;2507;p14"/>
              <p:cNvGrpSpPr/>
              <p:nvPr/>
            </p:nvGrpSpPr>
            <p:grpSpPr>
              <a:xfrm>
                <a:off x="4109643" y="3425224"/>
                <a:ext cx="51543" cy="48162"/>
                <a:chOff x="4109643" y="3425224"/>
                <a:chExt cx="51543" cy="48162"/>
              </a:xfrm>
            </p:grpSpPr>
            <p:sp>
              <p:nvSpPr>
                <p:cNvPr id="2508" name="Google Shape;2508;p14"/>
                <p:cNvSpPr/>
                <p:nvPr/>
              </p:nvSpPr>
              <p:spPr>
                <a:xfrm>
                  <a:off x="4109643" y="3425224"/>
                  <a:ext cx="3060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3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0"/>
                        <a:pt x="32684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9" name="Google Shape;2509;p14"/>
                <p:cNvSpPr/>
                <p:nvPr/>
              </p:nvSpPr>
              <p:spPr>
                <a:xfrm>
                  <a:off x="4124991" y="3449669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2" y="7906"/>
                      </a:cubicBezTo>
                      <a:cubicBezTo>
                        <a:pt x="16383" y="13335"/>
                        <a:pt x="16859" y="22288"/>
                        <a:pt x="16859" y="23717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0" name="Google Shape;2510;p14"/>
                <p:cNvSpPr/>
                <p:nvPr/>
              </p:nvSpPr>
              <p:spPr>
                <a:xfrm>
                  <a:off x="4138898" y="3439287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1" name="Google Shape;2511;p14"/>
              <p:cNvGrpSpPr/>
              <p:nvPr/>
            </p:nvGrpSpPr>
            <p:grpSpPr>
              <a:xfrm>
                <a:off x="4212145" y="3418388"/>
                <a:ext cx="27594" cy="38138"/>
                <a:chOff x="4212145" y="3418388"/>
                <a:chExt cx="27594" cy="38138"/>
              </a:xfrm>
            </p:grpSpPr>
            <p:sp>
              <p:nvSpPr>
                <p:cNvPr id="2512" name="Google Shape;2512;p14"/>
                <p:cNvSpPr/>
                <p:nvPr/>
              </p:nvSpPr>
              <p:spPr>
                <a:xfrm>
                  <a:off x="4224651" y="3418388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3" name="Google Shape;2513;p14"/>
                <p:cNvSpPr/>
                <p:nvPr/>
              </p:nvSpPr>
              <p:spPr>
                <a:xfrm>
                  <a:off x="4212145" y="3431571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2" y="5905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4" name="Google Shape;2514;p14"/>
                <p:cNvSpPr/>
                <p:nvPr/>
              </p:nvSpPr>
              <p:spPr>
                <a:xfrm>
                  <a:off x="4225734" y="3438810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3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5" name="Google Shape;2515;p14"/>
              <p:cNvGrpSpPr/>
              <p:nvPr/>
            </p:nvGrpSpPr>
            <p:grpSpPr>
              <a:xfrm>
                <a:off x="4224528" y="3513391"/>
                <a:ext cx="36239" cy="30883"/>
                <a:chOff x="4224528" y="3513391"/>
                <a:chExt cx="36239" cy="30883"/>
              </a:xfrm>
            </p:grpSpPr>
            <p:sp>
              <p:nvSpPr>
                <p:cNvPr id="2516" name="Google Shape;2516;p14"/>
                <p:cNvSpPr/>
                <p:nvPr/>
              </p:nvSpPr>
              <p:spPr>
                <a:xfrm>
                  <a:off x="4239436" y="3527846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2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2" y="5166"/>
                        <a:pt x="22619" y="10310"/>
                        <a:pt x="20810" y="13739"/>
                      </a:cubicBezTo>
                      <a:cubicBezTo>
                        <a:pt x="19000" y="17073"/>
                        <a:pt x="12999" y="17358"/>
                        <a:pt x="7380" y="14310"/>
                      </a:cubicBezTo>
                      <a:cubicBezTo>
                        <a:pt x="1760" y="11262"/>
                        <a:pt x="-1288" y="6024"/>
                        <a:pt x="522" y="269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7" name="Google Shape;2517;p14"/>
                <p:cNvSpPr/>
                <p:nvPr/>
              </p:nvSpPr>
              <p:spPr>
                <a:xfrm>
                  <a:off x="4236338" y="3513391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3"/>
                      </a:cubicBezTo>
                      <a:cubicBezTo>
                        <a:pt x="1048" y="6953"/>
                        <a:pt x="191" y="1048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8" name="Google Shape;2518;p14"/>
                <p:cNvSpPr/>
                <p:nvPr/>
              </p:nvSpPr>
              <p:spPr>
                <a:xfrm>
                  <a:off x="4224528" y="3525392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3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9" name="Google Shape;2519;p14"/>
              <p:cNvGrpSpPr/>
              <p:nvPr/>
            </p:nvGrpSpPr>
            <p:grpSpPr>
              <a:xfrm>
                <a:off x="4092556" y="3523011"/>
                <a:ext cx="36530" cy="26939"/>
                <a:chOff x="4092556" y="3523011"/>
                <a:chExt cx="36530" cy="26939"/>
              </a:xfrm>
            </p:grpSpPr>
            <p:sp>
              <p:nvSpPr>
                <p:cNvPr id="2520" name="Google Shape;2520;p14"/>
                <p:cNvSpPr/>
                <p:nvPr/>
              </p:nvSpPr>
              <p:spPr>
                <a:xfrm>
                  <a:off x="4092556" y="3532527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385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1" name="Google Shape;2521;p14"/>
                <p:cNvSpPr/>
                <p:nvPr/>
              </p:nvSpPr>
              <p:spPr>
                <a:xfrm>
                  <a:off x="4110132" y="3537634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79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2" name="Google Shape;2522;p14"/>
                <p:cNvSpPr/>
                <p:nvPr/>
              </p:nvSpPr>
              <p:spPr>
                <a:xfrm>
                  <a:off x="4106894" y="3523011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5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23" name="Google Shape;2523;p14"/>
              <p:cNvGrpSpPr/>
              <p:nvPr/>
            </p:nvGrpSpPr>
            <p:grpSpPr>
              <a:xfrm>
                <a:off x="4176617" y="3522344"/>
                <a:ext cx="25648" cy="55094"/>
                <a:chOff x="4176617" y="3522344"/>
                <a:chExt cx="25648" cy="55094"/>
              </a:xfrm>
            </p:grpSpPr>
            <p:sp>
              <p:nvSpPr>
                <p:cNvPr id="2524" name="Google Shape;2524;p14"/>
                <p:cNvSpPr/>
                <p:nvPr/>
              </p:nvSpPr>
              <p:spPr>
                <a:xfrm>
                  <a:off x="4180549" y="3543926"/>
                  <a:ext cx="21716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6" h="33512" extrusionOk="0">
                      <a:moveTo>
                        <a:pt x="6354" y="231"/>
                      </a:moveTo>
                      <a:cubicBezTo>
                        <a:pt x="11784" y="-1293"/>
                        <a:pt x="18261" y="4898"/>
                        <a:pt x="20737" y="14042"/>
                      </a:cubicBezTo>
                      <a:cubicBezTo>
                        <a:pt x="23214" y="23186"/>
                        <a:pt x="20832" y="31758"/>
                        <a:pt x="15403" y="33282"/>
                      </a:cubicBezTo>
                      <a:cubicBezTo>
                        <a:pt x="9974" y="34806"/>
                        <a:pt x="3497" y="28615"/>
                        <a:pt x="1020" y="19471"/>
                      </a:cubicBezTo>
                      <a:cubicBezTo>
                        <a:pt x="-1551" y="10327"/>
                        <a:pt x="925" y="1755"/>
                        <a:pt x="6354" y="2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5" name="Google Shape;2525;p14"/>
                <p:cNvSpPr/>
                <p:nvPr/>
              </p:nvSpPr>
              <p:spPr>
                <a:xfrm>
                  <a:off x="4194586" y="3522725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6" name="Google Shape;2526;p14"/>
                <p:cNvSpPr/>
                <p:nvPr/>
              </p:nvSpPr>
              <p:spPr>
                <a:xfrm>
                  <a:off x="4176617" y="3522344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5"/>
                      </a:moveTo>
                      <a:cubicBezTo>
                        <a:pt x="5143" y="26575"/>
                        <a:pt x="6001" y="20669"/>
                        <a:pt x="6382" y="18479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27" name="Google Shape;2527;p14"/>
            <p:cNvGrpSpPr/>
            <p:nvPr/>
          </p:nvGrpSpPr>
          <p:grpSpPr>
            <a:xfrm>
              <a:off x="4429015" y="1879996"/>
              <a:ext cx="420196" cy="410764"/>
              <a:chOff x="7004450" y="1386839"/>
              <a:chExt cx="417794" cy="408416"/>
            </a:xfrm>
          </p:grpSpPr>
          <p:sp>
            <p:nvSpPr>
              <p:cNvPr id="2528" name="Google Shape;2528;p14"/>
              <p:cNvSpPr/>
              <p:nvPr/>
            </p:nvSpPr>
            <p:spPr>
              <a:xfrm>
                <a:off x="7189660" y="1386839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6"/>
                      <a:pt x="20193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9" name="Google Shape;2529;p14"/>
              <p:cNvSpPr/>
              <p:nvPr/>
            </p:nvSpPr>
            <p:spPr>
              <a:xfrm>
                <a:off x="7105283" y="1409288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7" y="3650"/>
                      <a:pt x="-1729" y="11936"/>
                      <a:pt x="1701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4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6" y="95566"/>
                    </a:lnTo>
                    <a:cubicBezTo>
                      <a:pt x="68376" y="95566"/>
                      <a:pt x="68376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0" name="Google Shape;2530;p14"/>
              <p:cNvSpPr/>
              <p:nvPr/>
            </p:nvSpPr>
            <p:spPr>
              <a:xfrm>
                <a:off x="7062673" y="1480000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1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1" name="Google Shape;2531;p14"/>
              <p:cNvSpPr/>
              <p:nvPr/>
            </p:nvSpPr>
            <p:spPr>
              <a:xfrm>
                <a:off x="7004450" y="1539339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4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8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1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2" y="53241"/>
                      <a:pt x="104342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03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2" name="Google Shape;2532;p14"/>
              <p:cNvSpPr/>
              <p:nvPr/>
            </p:nvSpPr>
            <p:spPr>
              <a:xfrm>
                <a:off x="7020670" y="1607153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6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3" name="Google Shape;2533;p14"/>
              <p:cNvSpPr/>
              <p:nvPr/>
            </p:nvSpPr>
            <p:spPr>
              <a:xfrm>
                <a:off x="7028728" y="1653349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4"/>
                      <a:pt x="66349" y="37528"/>
                      <a:pt x="79589" y="32671"/>
                    </a:cubicBezTo>
                    <a:cubicBezTo>
                      <a:pt x="92828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4" name="Google Shape;2534;p14"/>
              <p:cNvSpPr/>
              <p:nvPr/>
            </p:nvSpPr>
            <p:spPr>
              <a:xfrm>
                <a:off x="7102512" y="1684305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90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50"/>
                      <a:pt x="15805" y="88582"/>
                      <a:pt x="19234" y="82486"/>
                    </a:cubicBezTo>
                    <a:cubicBezTo>
                      <a:pt x="20949" y="79534"/>
                      <a:pt x="21616" y="76105"/>
                      <a:pt x="22759" y="72961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1"/>
                      <a:pt x="47524" y="26479"/>
                    </a:cubicBezTo>
                    <a:cubicBezTo>
                      <a:pt x="55810" y="18098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194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5" name="Google Shape;2535;p14"/>
              <p:cNvSpPr/>
              <p:nvPr/>
            </p:nvSpPr>
            <p:spPr>
              <a:xfrm>
                <a:off x="7189694" y="1707260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5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252" y="32385"/>
                      <a:pt x="7586" y="4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6" name="Google Shape;2536;p14"/>
              <p:cNvSpPr/>
              <p:nvPr/>
            </p:nvSpPr>
            <p:spPr>
              <a:xfrm>
                <a:off x="7234618" y="1683734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5" y="113157"/>
                      <a:pt x="53912" y="110966"/>
                    </a:cubicBezTo>
                    <a:cubicBezTo>
                      <a:pt x="60007" y="108776"/>
                      <a:pt x="62674" y="100584"/>
                      <a:pt x="59817" y="92774"/>
                    </a:cubicBezTo>
                    <a:cubicBezTo>
                      <a:pt x="58388" y="88964"/>
                      <a:pt x="55816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7" name="Google Shape;2537;p14"/>
              <p:cNvSpPr/>
              <p:nvPr/>
            </p:nvSpPr>
            <p:spPr>
              <a:xfrm>
                <a:off x="7280433" y="1663350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8" name="Google Shape;2538;p14"/>
              <p:cNvSpPr/>
              <p:nvPr/>
            </p:nvSpPr>
            <p:spPr>
              <a:xfrm>
                <a:off x="7310723" y="1618202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7" y="51625"/>
                    </a:cubicBezTo>
                    <a:cubicBezTo>
                      <a:pt x="83058" y="54483"/>
                      <a:pt x="87821" y="58007"/>
                      <a:pt x="92773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4" y="34671"/>
                      <a:pt x="81344" y="34100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96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147"/>
                      <a:pt x="43910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9" name="Google Shape;2539;p14"/>
              <p:cNvSpPr/>
              <p:nvPr/>
            </p:nvSpPr>
            <p:spPr>
              <a:xfrm>
                <a:off x="7319295" y="1571961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89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5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0" name="Google Shape;2540;p14"/>
              <p:cNvSpPr/>
              <p:nvPr/>
            </p:nvSpPr>
            <p:spPr>
              <a:xfrm>
                <a:off x="7296150" y="1479409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2"/>
                      <a:pt x="93631" y="-1701"/>
                      <a:pt x="86392" y="2490"/>
                    </a:cubicBezTo>
                    <a:cubicBezTo>
                      <a:pt x="82868" y="4491"/>
                      <a:pt x="80201" y="7634"/>
                      <a:pt x="77057" y="10205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2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6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1" name="Google Shape;2541;p14"/>
              <p:cNvSpPr/>
              <p:nvPr/>
            </p:nvSpPr>
            <p:spPr>
              <a:xfrm>
                <a:off x="7257097" y="1435745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2" name="Google Shape;2542;p14"/>
              <p:cNvSpPr/>
              <p:nvPr/>
            </p:nvSpPr>
            <p:spPr>
              <a:xfrm>
                <a:off x="7093553" y="1482756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4" y="117062"/>
                    </a:moveTo>
                    <a:cubicBezTo>
                      <a:pt x="234124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0" y="0"/>
                      <a:pt x="117062" y="0"/>
                    </a:cubicBezTo>
                    <a:cubicBezTo>
                      <a:pt x="181714" y="0"/>
                      <a:pt x="234124" y="52411"/>
                      <a:pt x="234124" y="1170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3" name="Google Shape;2543;p14"/>
              <p:cNvGrpSpPr/>
              <p:nvPr/>
            </p:nvGrpSpPr>
            <p:grpSpPr>
              <a:xfrm>
                <a:off x="7135640" y="1527749"/>
                <a:ext cx="51543" cy="48161"/>
                <a:chOff x="7135640" y="1527749"/>
                <a:chExt cx="51543" cy="48161"/>
              </a:xfrm>
            </p:grpSpPr>
            <p:sp>
              <p:nvSpPr>
                <p:cNvPr id="2544" name="Google Shape;2544;p14"/>
                <p:cNvSpPr/>
                <p:nvPr/>
              </p:nvSpPr>
              <p:spPr>
                <a:xfrm>
                  <a:off x="7135640" y="1527749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9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1"/>
                        <a:pt x="32589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5" name="Google Shape;2545;p14"/>
                <p:cNvSpPr/>
                <p:nvPr/>
              </p:nvSpPr>
              <p:spPr>
                <a:xfrm>
                  <a:off x="7150989" y="1552193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7"/>
                        <a:pt x="12382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6" name="Google Shape;2546;p14"/>
                <p:cNvSpPr/>
                <p:nvPr/>
              </p:nvSpPr>
              <p:spPr>
                <a:xfrm>
                  <a:off x="7164895" y="1541811"/>
                  <a:ext cx="22288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8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8" y="18288"/>
                        <a:pt x="22288" y="18288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47" name="Google Shape;2547;p14"/>
              <p:cNvGrpSpPr/>
              <p:nvPr/>
            </p:nvGrpSpPr>
            <p:grpSpPr>
              <a:xfrm>
                <a:off x="7238047" y="1520913"/>
                <a:ext cx="27594" cy="38138"/>
                <a:chOff x="7238047" y="1520913"/>
                <a:chExt cx="27594" cy="38138"/>
              </a:xfrm>
            </p:grpSpPr>
            <p:sp>
              <p:nvSpPr>
                <p:cNvPr id="2548" name="Google Shape;2548;p14"/>
                <p:cNvSpPr/>
                <p:nvPr/>
              </p:nvSpPr>
              <p:spPr>
                <a:xfrm>
                  <a:off x="7250553" y="1520913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9" name="Google Shape;2549;p14"/>
                <p:cNvSpPr/>
                <p:nvPr/>
              </p:nvSpPr>
              <p:spPr>
                <a:xfrm>
                  <a:off x="7238047" y="1534096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5"/>
                        <a:pt x="9525" y="9430"/>
                      </a:cubicBezTo>
                      <a:cubicBezTo>
                        <a:pt x="6668" y="12954"/>
                        <a:pt x="953" y="14859"/>
                        <a:pt x="0" y="15145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0" name="Google Shape;2550;p14"/>
                <p:cNvSpPr/>
                <p:nvPr/>
              </p:nvSpPr>
              <p:spPr>
                <a:xfrm>
                  <a:off x="7251731" y="1541335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1" name="Google Shape;2551;p14"/>
              <p:cNvGrpSpPr/>
              <p:nvPr/>
            </p:nvGrpSpPr>
            <p:grpSpPr>
              <a:xfrm>
                <a:off x="7250430" y="1615916"/>
                <a:ext cx="36335" cy="30883"/>
                <a:chOff x="7250430" y="1615916"/>
                <a:chExt cx="36335" cy="30883"/>
              </a:xfrm>
            </p:grpSpPr>
            <p:sp>
              <p:nvSpPr>
                <p:cNvPr id="2552" name="Google Shape;2552;p14"/>
                <p:cNvSpPr/>
                <p:nvPr/>
              </p:nvSpPr>
              <p:spPr>
                <a:xfrm>
                  <a:off x="7265434" y="1630371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19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3" name="Google Shape;2553;p14"/>
                <p:cNvSpPr/>
                <p:nvPr/>
              </p:nvSpPr>
              <p:spPr>
                <a:xfrm>
                  <a:off x="7262336" y="1615916"/>
                  <a:ext cx="12953" cy="1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" h="14858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4" name="Google Shape;2554;p14"/>
                <p:cNvSpPr/>
                <p:nvPr/>
              </p:nvSpPr>
              <p:spPr>
                <a:xfrm>
                  <a:off x="7250430" y="1627917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5" name="Google Shape;2555;p14"/>
              <p:cNvGrpSpPr/>
              <p:nvPr/>
            </p:nvGrpSpPr>
            <p:grpSpPr>
              <a:xfrm>
                <a:off x="7118458" y="1625536"/>
                <a:ext cx="36626" cy="26939"/>
                <a:chOff x="7118458" y="1625536"/>
                <a:chExt cx="36626" cy="26939"/>
              </a:xfrm>
            </p:grpSpPr>
            <p:sp>
              <p:nvSpPr>
                <p:cNvPr id="2556" name="Google Shape;2556;p14"/>
                <p:cNvSpPr/>
                <p:nvPr/>
              </p:nvSpPr>
              <p:spPr>
                <a:xfrm>
                  <a:off x="7118458" y="1635052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480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7" name="Google Shape;2557;p14"/>
                <p:cNvSpPr/>
                <p:nvPr/>
              </p:nvSpPr>
              <p:spPr>
                <a:xfrm>
                  <a:off x="7136130" y="1640158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8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8" name="Google Shape;2558;p14"/>
                <p:cNvSpPr/>
                <p:nvPr/>
              </p:nvSpPr>
              <p:spPr>
                <a:xfrm>
                  <a:off x="7132891" y="1625536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3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9" name="Google Shape;2559;p14"/>
              <p:cNvGrpSpPr/>
              <p:nvPr/>
            </p:nvGrpSpPr>
            <p:grpSpPr>
              <a:xfrm>
                <a:off x="7202614" y="1624869"/>
                <a:ext cx="25648" cy="55094"/>
                <a:chOff x="7202614" y="1624869"/>
                <a:chExt cx="25648" cy="55094"/>
              </a:xfrm>
            </p:grpSpPr>
            <p:sp>
              <p:nvSpPr>
                <p:cNvPr id="2560" name="Google Shape;2560;p14"/>
                <p:cNvSpPr/>
                <p:nvPr/>
              </p:nvSpPr>
              <p:spPr>
                <a:xfrm>
                  <a:off x="7206531" y="1646451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1" name="Google Shape;2561;p14"/>
                <p:cNvSpPr/>
                <p:nvPr/>
              </p:nvSpPr>
              <p:spPr>
                <a:xfrm>
                  <a:off x="7220583" y="1625250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4" y="14954"/>
                      </a:cubicBezTo>
                      <a:cubicBezTo>
                        <a:pt x="510" y="8192"/>
                        <a:pt x="5939" y="1143"/>
                        <a:pt x="6892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2" name="Google Shape;2562;p14"/>
                <p:cNvSpPr/>
                <p:nvPr/>
              </p:nvSpPr>
              <p:spPr>
                <a:xfrm>
                  <a:off x="7202614" y="1624869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4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564" name="Google Shape;2564;p14"/>
          <p:cNvSpPr txBox="1"/>
          <p:nvPr/>
        </p:nvSpPr>
        <p:spPr>
          <a:xfrm>
            <a:off x="4835192" y="1480996"/>
            <a:ext cx="361947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Abel"/>
              </a:rPr>
              <a:t>Death rate per 100K is still </a:t>
            </a:r>
            <a:r>
              <a:rPr lang="en-US" b="1" dirty="0">
                <a:solidFill>
                  <a:schemeClr val="dk1"/>
                </a:solidFill>
                <a:latin typeface="Abel"/>
              </a:rPr>
              <a:t>high</a:t>
            </a:r>
            <a:r>
              <a:rPr lang="en-US" dirty="0">
                <a:solidFill>
                  <a:schemeClr val="dk1"/>
                </a:solidFill>
                <a:latin typeface="Abel"/>
              </a:rPr>
              <a:t> in </a:t>
            </a:r>
            <a:r>
              <a:rPr lang="en-US" b="1" dirty="0">
                <a:solidFill>
                  <a:schemeClr val="dk1"/>
                </a:solidFill>
                <a:latin typeface="Abel"/>
              </a:rPr>
              <a:t>Washington </a:t>
            </a:r>
            <a:r>
              <a:rPr lang="en-US" dirty="0">
                <a:solidFill>
                  <a:schemeClr val="dk1"/>
                </a:solidFill>
                <a:latin typeface="Abel"/>
              </a:rPr>
              <a:t>county</a:t>
            </a:r>
            <a:endParaRPr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2566" name="Google Shape;2566;p14"/>
          <p:cNvSpPr/>
          <p:nvPr/>
        </p:nvSpPr>
        <p:spPr>
          <a:xfrm>
            <a:off x="517357" y="689828"/>
            <a:ext cx="667500" cy="667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67" name="Google Shape;2567;p14"/>
          <p:cNvSpPr/>
          <p:nvPr/>
        </p:nvSpPr>
        <p:spPr>
          <a:xfrm>
            <a:off x="690325" y="862935"/>
            <a:ext cx="329292" cy="329100"/>
          </a:xfrm>
          <a:custGeom>
            <a:avLst/>
            <a:gdLst/>
            <a:ahLst/>
            <a:cxnLst/>
            <a:rect l="l" t="t" r="r" b="b"/>
            <a:pathLst>
              <a:path w="437598" h="437342" extrusionOk="0">
                <a:moveTo>
                  <a:pt x="171880" y="198615"/>
                </a:moveTo>
                <a:lnTo>
                  <a:pt x="178872" y="198615"/>
                </a:lnTo>
                <a:cubicBezTo>
                  <a:pt x="179829" y="204145"/>
                  <a:pt x="182017" y="209265"/>
                  <a:pt x="185128" y="213675"/>
                </a:cubicBezTo>
                <a:lnTo>
                  <a:pt x="180171" y="218633"/>
                </a:lnTo>
                <a:cubicBezTo>
                  <a:pt x="177667" y="221137"/>
                  <a:pt x="177667" y="225197"/>
                  <a:pt x="180171" y="227702"/>
                </a:cubicBezTo>
                <a:cubicBezTo>
                  <a:pt x="182675" y="230206"/>
                  <a:pt x="186735" y="230206"/>
                  <a:pt x="189239" y="227702"/>
                </a:cubicBezTo>
                <a:lnTo>
                  <a:pt x="194196" y="222744"/>
                </a:lnTo>
                <a:cubicBezTo>
                  <a:pt x="198615" y="225855"/>
                  <a:pt x="203726" y="228035"/>
                  <a:pt x="209264" y="229001"/>
                </a:cubicBezTo>
                <a:lnTo>
                  <a:pt x="209264" y="235993"/>
                </a:lnTo>
                <a:cubicBezTo>
                  <a:pt x="209264" y="239531"/>
                  <a:pt x="212136" y="242403"/>
                  <a:pt x="215674" y="242403"/>
                </a:cubicBezTo>
                <a:cubicBezTo>
                  <a:pt x="219212" y="242403"/>
                  <a:pt x="222084" y="239531"/>
                  <a:pt x="222084" y="235993"/>
                </a:cubicBezTo>
                <a:lnTo>
                  <a:pt x="222084" y="229001"/>
                </a:lnTo>
                <a:cubicBezTo>
                  <a:pt x="227614" y="228035"/>
                  <a:pt x="232733" y="225855"/>
                  <a:pt x="237152" y="222744"/>
                </a:cubicBezTo>
                <a:lnTo>
                  <a:pt x="242109" y="227702"/>
                </a:lnTo>
                <a:cubicBezTo>
                  <a:pt x="244613" y="230206"/>
                  <a:pt x="248673" y="230206"/>
                  <a:pt x="251177" y="227702"/>
                </a:cubicBezTo>
                <a:cubicBezTo>
                  <a:pt x="253681" y="225197"/>
                  <a:pt x="253681" y="221137"/>
                  <a:pt x="251177" y="218633"/>
                </a:cubicBezTo>
                <a:lnTo>
                  <a:pt x="246220" y="213675"/>
                </a:lnTo>
                <a:cubicBezTo>
                  <a:pt x="249331" y="209257"/>
                  <a:pt x="251510" y="204145"/>
                  <a:pt x="252476" y="198615"/>
                </a:cubicBezTo>
                <a:lnTo>
                  <a:pt x="259467" y="198615"/>
                </a:lnTo>
                <a:cubicBezTo>
                  <a:pt x="263006" y="198615"/>
                  <a:pt x="265877" y="195743"/>
                  <a:pt x="265877" y="192204"/>
                </a:cubicBezTo>
                <a:cubicBezTo>
                  <a:pt x="265877" y="188666"/>
                  <a:pt x="263006" y="185794"/>
                  <a:pt x="259467" y="185794"/>
                </a:cubicBezTo>
                <a:lnTo>
                  <a:pt x="252476" y="185794"/>
                </a:lnTo>
                <a:cubicBezTo>
                  <a:pt x="251519" y="180264"/>
                  <a:pt x="249331" y="175144"/>
                  <a:pt x="246220" y="170734"/>
                </a:cubicBezTo>
                <a:lnTo>
                  <a:pt x="251177" y="165776"/>
                </a:lnTo>
                <a:cubicBezTo>
                  <a:pt x="253681" y="163272"/>
                  <a:pt x="253681" y="159212"/>
                  <a:pt x="251177" y="156707"/>
                </a:cubicBezTo>
                <a:cubicBezTo>
                  <a:pt x="248673" y="154203"/>
                  <a:pt x="244613" y="154203"/>
                  <a:pt x="242109" y="156707"/>
                </a:cubicBezTo>
                <a:lnTo>
                  <a:pt x="237152" y="161665"/>
                </a:lnTo>
                <a:cubicBezTo>
                  <a:pt x="232733" y="158554"/>
                  <a:pt x="227622" y="156374"/>
                  <a:pt x="222084" y="155408"/>
                </a:cubicBezTo>
                <a:lnTo>
                  <a:pt x="222084" y="148416"/>
                </a:lnTo>
                <a:cubicBezTo>
                  <a:pt x="222084" y="144878"/>
                  <a:pt x="219212" y="142006"/>
                  <a:pt x="215674" y="142006"/>
                </a:cubicBezTo>
                <a:cubicBezTo>
                  <a:pt x="212136" y="142006"/>
                  <a:pt x="209264" y="144878"/>
                  <a:pt x="209264" y="148416"/>
                </a:cubicBezTo>
                <a:lnTo>
                  <a:pt x="209264" y="155408"/>
                </a:lnTo>
                <a:cubicBezTo>
                  <a:pt x="203734" y="156374"/>
                  <a:pt x="198615" y="158554"/>
                  <a:pt x="194205" y="161665"/>
                </a:cubicBezTo>
                <a:lnTo>
                  <a:pt x="189247" y="156707"/>
                </a:lnTo>
                <a:cubicBezTo>
                  <a:pt x="186743" y="154203"/>
                  <a:pt x="182683" y="154203"/>
                  <a:pt x="180179" y="156707"/>
                </a:cubicBezTo>
                <a:cubicBezTo>
                  <a:pt x="177675" y="159212"/>
                  <a:pt x="177675" y="163272"/>
                  <a:pt x="180179" y="165776"/>
                </a:cubicBezTo>
                <a:lnTo>
                  <a:pt x="185136" y="170734"/>
                </a:lnTo>
                <a:cubicBezTo>
                  <a:pt x="182026" y="175153"/>
                  <a:pt x="179846" y="180264"/>
                  <a:pt x="178880" y="185794"/>
                </a:cubicBezTo>
                <a:lnTo>
                  <a:pt x="171889" y="185794"/>
                </a:lnTo>
                <a:cubicBezTo>
                  <a:pt x="168351" y="185794"/>
                  <a:pt x="165479" y="188666"/>
                  <a:pt x="165479" y="192204"/>
                </a:cubicBezTo>
                <a:cubicBezTo>
                  <a:pt x="165470" y="195752"/>
                  <a:pt x="168342" y="198615"/>
                  <a:pt x="171880" y="198615"/>
                </a:cubicBezTo>
                <a:lnTo>
                  <a:pt x="171880" y="198615"/>
                </a:lnTo>
                <a:close/>
                <a:moveTo>
                  <a:pt x="215665" y="167674"/>
                </a:moveTo>
                <a:cubicBezTo>
                  <a:pt x="229195" y="167674"/>
                  <a:pt x="240203" y="178683"/>
                  <a:pt x="240203" y="192213"/>
                </a:cubicBezTo>
                <a:cubicBezTo>
                  <a:pt x="240203" y="205744"/>
                  <a:pt x="229195" y="216753"/>
                  <a:pt x="215665" y="216753"/>
                </a:cubicBezTo>
                <a:cubicBezTo>
                  <a:pt x="202136" y="216753"/>
                  <a:pt x="191128" y="205744"/>
                  <a:pt x="191128" y="192213"/>
                </a:cubicBezTo>
                <a:cubicBezTo>
                  <a:pt x="191128" y="178674"/>
                  <a:pt x="202136" y="167674"/>
                  <a:pt x="215665" y="167674"/>
                </a:cubicBezTo>
                <a:lnTo>
                  <a:pt x="215665" y="167674"/>
                </a:lnTo>
                <a:close/>
                <a:moveTo>
                  <a:pt x="267937" y="0"/>
                </a:moveTo>
                <a:cubicBezTo>
                  <a:pt x="234665" y="0"/>
                  <a:pt x="202452" y="9633"/>
                  <a:pt x="174769" y="27847"/>
                </a:cubicBezTo>
                <a:cubicBezTo>
                  <a:pt x="171812" y="29796"/>
                  <a:pt x="170992" y="33771"/>
                  <a:pt x="172940" y="36728"/>
                </a:cubicBezTo>
                <a:cubicBezTo>
                  <a:pt x="174889" y="39685"/>
                  <a:pt x="178863" y="40506"/>
                  <a:pt x="181820" y="38557"/>
                </a:cubicBezTo>
                <a:cubicBezTo>
                  <a:pt x="207401" y="21719"/>
                  <a:pt x="237177" y="12821"/>
                  <a:pt x="267937" y="12821"/>
                </a:cubicBezTo>
                <a:cubicBezTo>
                  <a:pt x="354422" y="12821"/>
                  <a:pt x="424778" y="83183"/>
                  <a:pt x="424778" y="169674"/>
                </a:cubicBezTo>
                <a:cubicBezTo>
                  <a:pt x="424778" y="256164"/>
                  <a:pt x="354422" y="326518"/>
                  <a:pt x="267937" y="326518"/>
                </a:cubicBezTo>
                <a:cubicBezTo>
                  <a:pt x="181453" y="326518"/>
                  <a:pt x="111096" y="256156"/>
                  <a:pt x="111096" y="169665"/>
                </a:cubicBezTo>
                <a:cubicBezTo>
                  <a:pt x="111096" y="126723"/>
                  <a:pt x="128113" y="86645"/>
                  <a:pt x="159018" y="56806"/>
                </a:cubicBezTo>
                <a:cubicBezTo>
                  <a:pt x="161564" y="54344"/>
                  <a:pt x="161633" y="50284"/>
                  <a:pt x="159180" y="47746"/>
                </a:cubicBezTo>
                <a:cubicBezTo>
                  <a:pt x="156719" y="45198"/>
                  <a:pt x="152659" y="45130"/>
                  <a:pt x="150121" y="47583"/>
                </a:cubicBezTo>
                <a:cubicBezTo>
                  <a:pt x="116694" y="79858"/>
                  <a:pt x="98284" y="123210"/>
                  <a:pt x="98284" y="169665"/>
                </a:cubicBezTo>
                <a:cubicBezTo>
                  <a:pt x="98284" y="203060"/>
                  <a:pt x="107985" y="234232"/>
                  <a:pt x="124711" y="260515"/>
                </a:cubicBezTo>
                <a:lnTo>
                  <a:pt x="17133" y="351929"/>
                </a:lnTo>
                <a:cubicBezTo>
                  <a:pt x="-4268" y="370101"/>
                  <a:pt x="-6054" y="403111"/>
                  <a:pt x="14227" y="423393"/>
                </a:cubicBezTo>
                <a:cubicBezTo>
                  <a:pt x="33791" y="442967"/>
                  <a:pt x="67730" y="441890"/>
                  <a:pt x="85687" y="420487"/>
                </a:cubicBezTo>
                <a:lnTo>
                  <a:pt x="121831" y="377947"/>
                </a:lnTo>
                <a:cubicBezTo>
                  <a:pt x="124121" y="375246"/>
                  <a:pt x="123797" y="371203"/>
                  <a:pt x="121096" y="368913"/>
                </a:cubicBezTo>
                <a:cubicBezTo>
                  <a:pt x="118395" y="366622"/>
                  <a:pt x="114352" y="366947"/>
                  <a:pt x="112062" y="369648"/>
                </a:cubicBezTo>
                <a:lnTo>
                  <a:pt x="75918" y="412188"/>
                </a:lnTo>
                <a:cubicBezTo>
                  <a:pt x="62628" y="427983"/>
                  <a:pt x="37671" y="428701"/>
                  <a:pt x="23295" y="414325"/>
                </a:cubicBezTo>
                <a:cubicBezTo>
                  <a:pt x="8569" y="399598"/>
                  <a:pt x="9655" y="374973"/>
                  <a:pt x="25432" y="361699"/>
                </a:cubicBezTo>
                <a:lnTo>
                  <a:pt x="132027" y="271122"/>
                </a:lnTo>
                <a:cubicBezTo>
                  <a:pt x="141805" y="284191"/>
                  <a:pt x="153419" y="295807"/>
                  <a:pt x="166487" y="305585"/>
                </a:cubicBezTo>
                <a:lnTo>
                  <a:pt x="131600" y="346647"/>
                </a:lnTo>
                <a:cubicBezTo>
                  <a:pt x="129309" y="349348"/>
                  <a:pt x="129634" y="353391"/>
                  <a:pt x="132335" y="355681"/>
                </a:cubicBezTo>
                <a:cubicBezTo>
                  <a:pt x="135018" y="357963"/>
                  <a:pt x="139070" y="357656"/>
                  <a:pt x="141369" y="354946"/>
                </a:cubicBezTo>
                <a:lnTo>
                  <a:pt x="177094" y="312902"/>
                </a:lnTo>
                <a:cubicBezTo>
                  <a:pt x="203375" y="329629"/>
                  <a:pt x="234545" y="339330"/>
                  <a:pt x="267937" y="339330"/>
                </a:cubicBezTo>
                <a:cubicBezTo>
                  <a:pt x="361490" y="339330"/>
                  <a:pt x="437598" y="263216"/>
                  <a:pt x="437598" y="169657"/>
                </a:cubicBezTo>
                <a:cubicBezTo>
                  <a:pt x="437590" y="76114"/>
                  <a:pt x="361481" y="0"/>
                  <a:pt x="267937" y="0"/>
                </a:cubicBezTo>
                <a:lnTo>
                  <a:pt x="267937" y="0"/>
                </a:lnTo>
                <a:close/>
                <a:moveTo>
                  <a:pt x="318457" y="165383"/>
                </a:moveTo>
                <a:cubicBezTo>
                  <a:pt x="318457" y="161844"/>
                  <a:pt x="315585" y="158972"/>
                  <a:pt x="312047" y="158972"/>
                </a:cubicBezTo>
                <a:cubicBezTo>
                  <a:pt x="308509" y="158972"/>
                  <a:pt x="305637" y="161844"/>
                  <a:pt x="305637" y="165383"/>
                </a:cubicBezTo>
                <a:lnTo>
                  <a:pt x="305637" y="172375"/>
                </a:lnTo>
                <a:cubicBezTo>
                  <a:pt x="300107" y="173332"/>
                  <a:pt x="294988" y="175520"/>
                  <a:pt x="290569" y="178631"/>
                </a:cubicBezTo>
                <a:lnTo>
                  <a:pt x="285612" y="173674"/>
                </a:lnTo>
                <a:cubicBezTo>
                  <a:pt x="283108" y="171169"/>
                  <a:pt x="279048" y="171169"/>
                  <a:pt x="276544" y="173674"/>
                </a:cubicBezTo>
                <a:cubicBezTo>
                  <a:pt x="274040" y="176178"/>
                  <a:pt x="274040" y="180238"/>
                  <a:pt x="276544" y="182743"/>
                </a:cubicBezTo>
                <a:lnTo>
                  <a:pt x="281501" y="187700"/>
                </a:lnTo>
                <a:cubicBezTo>
                  <a:pt x="278390" y="192119"/>
                  <a:pt x="276211" y="197230"/>
                  <a:pt x="275245" y="202761"/>
                </a:cubicBezTo>
                <a:lnTo>
                  <a:pt x="268253" y="202761"/>
                </a:lnTo>
                <a:cubicBezTo>
                  <a:pt x="264715" y="202761"/>
                  <a:pt x="261843" y="205632"/>
                  <a:pt x="261843" y="209171"/>
                </a:cubicBezTo>
                <a:cubicBezTo>
                  <a:pt x="261843" y="212710"/>
                  <a:pt x="264715" y="215582"/>
                  <a:pt x="268253" y="215582"/>
                </a:cubicBezTo>
                <a:lnTo>
                  <a:pt x="275245" y="215582"/>
                </a:lnTo>
                <a:cubicBezTo>
                  <a:pt x="276202" y="221112"/>
                  <a:pt x="278390" y="226232"/>
                  <a:pt x="281501" y="230642"/>
                </a:cubicBezTo>
                <a:lnTo>
                  <a:pt x="276544" y="235599"/>
                </a:lnTo>
                <a:cubicBezTo>
                  <a:pt x="274040" y="238104"/>
                  <a:pt x="274040" y="242164"/>
                  <a:pt x="276544" y="244668"/>
                </a:cubicBezTo>
                <a:cubicBezTo>
                  <a:pt x="279048" y="247173"/>
                  <a:pt x="283108" y="247173"/>
                  <a:pt x="285612" y="244668"/>
                </a:cubicBezTo>
                <a:lnTo>
                  <a:pt x="290569" y="239711"/>
                </a:lnTo>
                <a:cubicBezTo>
                  <a:pt x="294988" y="242822"/>
                  <a:pt x="300099" y="245002"/>
                  <a:pt x="305628" y="245967"/>
                </a:cubicBezTo>
                <a:lnTo>
                  <a:pt x="305628" y="252959"/>
                </a:lnTo>
                <a:cubicBezTo>
                  <a:pt x="305628" y="256498"/>
                  <a:pt x="308500" y="259370"/>
                  <a:pt x="312038" y="259370"/>
                </a:cubicBezTo>
                <a:cubicBezTo>
                  <a:pt x="315577" y="259370"/>
                  <a:pt x="318448" y="256498"/>
                  <a:pt x="318448" y="252959"/>
                </a:cubicBezTo>
                <a:lnTo>
                  <a:pt x="318448" y="245967"/>
                </a:lnTo>
                <a:cubicBezTo>
                  <a:pt x="323978" y="245010"/>
                  <a:pt x="329098" y="242822"/>
                  <a:pt x="333508" y="239711"/>
                </a:cubicBezTo>
                <a:lnTo>
                  <a:pt x="338465" y="244668"/>
                </a:lnTo>
                <a:cubicBezTo>
                  <a:pt x="340969" y="247173"/>
                  <a:pt x="345029" y="247173"/>
                  <a:pt x="347533" y="244668"/>
                </a:cubicBezTo>
                <a:cubicBezTo>
                  <a:pt x="350037" y="242164"/>
                  <a:pt x="350037" y="238104"/>
                  <a:pt x="347533" y="235599"/>
                </a:cubicBezTo>
                <a:lnTo>
                  <a:pt x="342576" y="230642"/>
                </a:lnTo>
                <a:cubicBezTo>
                  <a:pt x="345687" y="226223"/>
                  <a:pt x="347866" y="221112"/>
                  <a:pt x="348832" y="215573"/>
                </a:cubicBezTo>
                <a:lnTo>
                  <a:pt x="355823" y="215573"/>
                </a:lnTo>
                <a:cubicBezTo>
                  <a:pt x="359362" y="215573"/>
                  <a:pt x="362233" y="212701"/>
                  <a:pt x="362233" y="209163"/>
                </a:cubicBezTo>
                <a:cubicBezTo>
                  <a:pt x="362233" y="205624"/>
                  <a:pt x="359362" y="202752"/>
                  <a:pt x="355823" y="202752"/>
                </a:cubicBezTo>
                <a:lnTo>
                  <a:pt x="348832" y="202752"/>
                </a:lnTo>
                <a:cubicBezTo>
                  <a:pt x="347875" y="197222"/>
                  <a:pt x="345687" y="192102"/>
                  <a:pt x="342576" y="187683"/>
                </a:cubicBezTo>
                <a:lnTo>
                  <a:pt x="347533" y="182725"/>
                </a:lnTo>
                <a:cubicBezTo>
                  <a:pt x="350037" y="180221"/>
                  <a:pt x="350037" y="176161"/>
                  <a:pt x="347533" y="173657"/>
                </a:cubicBezTo>
                <a:cubicBezTo>
                  <a:pt x="345029" y="171152"/>
                  <a:pt x="340969" y="171152"/>
                  <a:pt x="338465" y="173657"/>
                </a:cubicBezTo>
                <a:lnTo>
                  <a:pt x="333508" y="178614"/>
                </a:lnTo>
                <a:cubicBezTo>
                  <a:pt x="329089" y="175503"/>
                  <a:pt x="323978" y="173323"/>
                  <a:pt x="318440" y="172358"/>
                </a:cubicBezTo>
                <a:lnTo>
                  <a:pt x="318440" y="165383"/>
                </a:lnTo>
                <a:close/>
                <a:moveTo>
                  <a:pt x="336585" y="209171"/>
                </a:moveTo>
                <a:cubicBezTo>
                  <a:pt x="336585" y="222701"/>
                  <a:pt x="325576" y="233711"/>
                  <a:pt x="312047" y="233711"/>
                </a:cubicBezTo>
                <a:cubicBezTo>
                  <a:pt x="298517" y="233711"/>
                  <a:pt x="287509" y="222701"/>
                  <a:pt x="287509" y="209171"/>
                </a:cubicBezTo>
                <a:cubicBezTo>
                  <a:pt x="287509" y="195641"/>
                  <a:pt x="298517" y="184632"/>
                  <a:pt x="312047" y="184632"/>
                </a:cubicBezTo>
                <a:cubicBezTo>
                  <a:pt x="325576" y="184632"/>
                  <a:pt x="336585" y="195641"/>
                  <a:pt x="336585" y="209171"/>
                </a:cubicBezTo>
                <a:close/>
                <a:moveTo>
                  <a:pt x="267937" y="304414"/>
                </a:moveTo>
                <a:cubicBezTo>
                  <a:pt x="342225" y="304414"/>
                  <a:pt x="402668" y="243967"/>
                  <a:pt x="402668" y="169674"/>
                </a:cubicBezTo>
                <a:cubicBezTo>
                  <a:pt x="402668" y="95380"/>
                  <a:pt x="342225" y="34933"/>
                  <a:pt x="267937" y="34933"/>
                </a:cubicBezTo>
                <a:cubicBezTo>
                  <a:pt x="193649" y="34933"/>
                  <a:pt x="133206" y="95380"/>
                  <a:pt x="133206" y="169674"/>
                </a:cubicBezTo>
                <a:cubicBezTo>
                  <a:pt x="133206" y="243967"/>
                  <a:pt x="193649" y="304414"/>
                  <a:pt x="267937" y="304414"/>
                </a:cubicBezTo>
                <a:close/>
                <a:moveTo>
                  <a:pt x="267937" y="47754"/>
                </a:moveTo>
                <a:cubicBezTo>
                  <a:pt x="335157" y="47754"/>
                  <a:pt x="389848" y="102449"/>
                  <a:pt x="389848" y="169674"/>
                </a:cubicBezTo>
                <a:cubicBezTo>
                  <a:pt x="389848" y="236899"/>
                  <a:pt x="335157" y="291593"/>
                  <a:pt x="267937" y="291593"/>
                </a:cubicBezTo>
                <a:cubicBezTo>
                  <a:pt x="200717" y="291593"/>
                  <a:pt x="146027" y="236899"/>
                  <a:pt x="146027" y="169674"/>
                </a:cubicBezTo>
                <a:cubicBezTo>
                  <a:pt x="146027" y="102449"/>
                  <a:pt x="200717" y="47754"/>
                  <a:pt x="267937" y="47754"/>
                </a:cubicBezTo>
                <a:close/>
                <a:moveTo>
                  <a:pt x="238408" y="119424"/>
                </a:moveTo>
                <a:lnTo>
                  <a:pt x="245399" y="119424"/>
                </a:lnTo>
                <a:cubicBezTo>
                  <a:pt x="246357" y="124954"/>
                  <a:pt x="248545" y="130074"/>
                  <a:pt x="251656" y="134493"/>
                </a:cubicBezTo>
                <a:lnTo>
                  <a:pt x="246699" y="139450"/>
                </a:lnTo>
                <a:cubicBezTo>
                  <a:pt x="244194" y="141955"/>
                  <a:pt x="244194" y="146015"/>
                  <a:pt x="246699" y="148519"/>
                </a:cubicBezTo>
                <a:cubicBezTo>
                  <a:pt x="249203" y="151023"/>
                  <a:pt x="253262" y="151023"/>
                  <a:pt x="255767" y="148519"/>
                </a:cubicBezTo>
                <a:lnTo>
                  <a:pt x="260724" y="143562"/>
                </a:lnTo>
                <a:cubicBezTo>
                  <a:pt x="265143" y="146673"/>
                  <a:pt x="270253" y="148852"/>
                  <a:pt x="275783" y="149818"/>
                </a:cubicBezTo>
                <a:lnTo>
                  <a:pt x="275783" y="156810"/>
                </a:lnTo>
                <a:cubicBezTo>
                  <a:pt x="275783" y="160348"/>
                  <a:pt x="278655" y="163220"/>
                  <a:pt x="282193" y="163220"/>
                </a:cubicBezTo>
                <a:cubicBezTo>
                  <a:pt x="285731" y="163220"/>
                  <a:pt x="288603" y="160348"/>
                  <a:pt x="288603" y="156810"/>
                </a:cubicBezTo>
                <a:lnTo>
                  <a:pt x="288603" y="149818"/>
                </a:lnTo>
                <a:cubicBezTo>
                  <a:pt x="294133" y="148861"/>
                  <a:pt x="299252" y="146673"/>
                  <a:pt x="303663" y="143562"/>
                </a:cubicBezTo>
                <a:lnTo>
                  <a:pt x="308620" y="148519"/>
                </a:lnTo>
                <a:cubicBezTo>
                  <a:pt x="311124" y="151023"/>
                  <a:pt x="315183" y="151023"/>
                  <a:pt x="317688" y="148519"/>
                </a:cubicBezTo>
                <a:cubicBezTo>
                  <a:pt x="320192" y="146015"/>
                  <a:pt x="320192" y="141955"/>
                  <a:pt x="317688" y="139450"/>
                </a:cubicBezTo>
                <a:lnTo>
                  <a:pt x="312731" y="134493"/>
                </a:lnTo>
                <a:cubicBezTo>
                  <a:pt x="315842" y="130074"/>
                  <a:pt x="318021" y="124962"/>
                  <a:pt x="318987" y="119424"/>
                </a:cubicBezTo>
                <a:lnTo>
                  <a:pt x="325978" y="119424"/>
                </a:lnTo>
                <a:cubicBezTo>
                  <a:pt x="329516" y="119424"/>
                  <a:pt x="332388" y="116552"/>
                  <a:pt x="332388" y="113013"/>
                </a:cubicBezTo>
                <a:cubicBezTo>
                  <a:pt x="332388" y="109475"/>
                  <a:pt x="329516" y="106603"/>
                  <a:pt x="325978" y="106603"/>
                </a:cubicBezTo>
                <a:lnTo>
                  <a:pt x="318987" y="106603"/>
                </a:lnTo>
                <a:cubicBezTo>
                  <a:pt x="318030" y="101073"/>
                  <a:pt x="315842" y="95953"/>
                  <a:pt x="312731" y="91534"/>
                </a:cubicBezTo>
                <a:lnTo>
                  <a:pt x="317688" y="86576"/>
                </a:lnTo>
                <a:cubicBezTo>
                  <a:pt x="320192" y="84072"/>
                  <a:pt x="320192" y="80012"/>
                  <a:pt x="317688" y="77508"/>
                </a:cubicBezTo>
                <a:cubicBezTo>
                  <a:pt x="315183" y="75003"/>
                  <a:pt x="311124" y="75003"/>
                  <a:pt x="308620" y="77508"/>
                </a:cubicBezTo>
                <a:lnTo>
                  <a:pt x="303663" y="82465"/>
                </a:lnTo>
                <a:cubicBezTo>
                  <a:pt x="299244" y="79354"/>
                  <a:pt x="294133" y="77174"/>
                  <a:pt x="288595" y="76208"/>
                </a:cubicBezTo>
                <a:lnTo>
                  <a:pt x="288595" y="69217"/>
                </a:lnTo>
                <a:cubicBezTo>
                  <a:pt x="288595" y="65678"/>
                  <a:pt x="285723" y="62806"/>
                  <a:pt x="282185" y="62806"/>
                </a:cubicBezTo>
                <a:cubicBezTo>
                  <a:pt x="278646" y="62806"/>
                  <a:pt x="275775" y="65678"/>
                  <a:pt x="275775" y="69217"/>
                </a:cubicBezTo>
                <a:lnTo>
                  <a:pt x="275775" y="76208"/>
                </a:lnTo>
                <a:cubicBezTo>
                  <a:pt x="270245" y="77174"/>
                  <a:pt x="265125" y="79354"/>
                  <a:pt x="260707" y="82465"/>
                </a:cubicBezTo>
                <a:lnTo>
                  <a:pt x="255750" y="77508"/>
                </a:lnTo>
                <a:cubicBezTo>
                  <a:pt x="253245" y="75003"/>
                  <a:pt x="249186" y="75003"/>
                  <a:pt x="246681" y="77508"/>
                </a:cubicBezTo>
                <a:cubicBezTo>
                  <a:pt x="244177" y="80012"/>
                  <a:pt x="244177" y="84072"/>
                  <a:pt x="246681" y="86576"/>
                </a:cubicBezTo>
                <a:lnTo>
                  <a:pt x="251639" y="91534"/>
                </a:lnTo>
                <a:cubicBezTo>
                  <a:pt x="248528" y="95953"/>
                  <a:pt x="246348" y="101064"/>
                  <a:pt x="245382" y="106603"/>
                </a:cubicBezTo>
                <a:lnTo>
                  <a:pt x="238391" y="106603"/>
                </a:lnTo>
                <a:cubicBezTo>
                  <a:pt x="234853" y="106603"/>
                  <a:pt x="231981" y="109475"/>
                  <a:pt x="231981" y="113013"/>
                </a:cubicBezTo>
                <a:cubicBezTo>
                  <a:pt x="231981" y="116552"/>
                  <a:pt x="234870" y="119424"/>
                  <a:pt x="238408" y="119424"/>
                </a:cubicBezTo>
                <a:lnTo>
                  <a:pt x="238408" y="119424"/>
                </a:lnTo>
                <a:close/>
                <a:moveTo>
                  <a:pt x="282193" y="88474"/>
                </a:moveTo>
                <a:cubicBezTo>
                  <a:pt x="295723" y="88474"/>
                  <a:pt x="306731" y="99483"/>
                  <a:pt x="306731" y="113013"/>
                </a:cubicBezTo>
                <a:cubicBezTo>
                  <a:pt x="306731" y="126544"/>
                  <a:pt x="295723" y="137553"/>
                  <a:pt x="282193" y="137553"/>
                </a:cubicBezTo>
                <a:cubicBezTo>
                  <a:pt x="268664" y="137553"/>
                  <a:pt x="257656" y="126544"/>
                  <a:pt x="257656" y="113013"/>
                </a:cubicBezTo>
                <a:cubicBezTo>
                  <a:pt x="257656" y="99483"/>
                  <a:pt x="268664" y="88474"/>
                  <a:pt x="282193" y="884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Google Shape;2568;p14"/>
          <p:cNvSpPr txBox="1"/>
          <p:nvPr/>
        </p:nvSpPr>
        <p:spPr>
          <a:xfrm>
            <a:off x="1261329" y="694785"/>
            <a:ext cx="2769500" cy="66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fia Sans Semi Condensed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Fully Vaccinated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8A36A-C728-22A8-822B-D9327A05E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52" y="2326640"/>
            <a:ext cx="3260786" cy="208727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Google Shape;2564;p14">
            <a:extLst>
              <a:ext uri="{FF2B5EF4-FFF2-40B4-BE49-F238E27FC236}">
                <a16:creationId xmlns:a16="http://schemas.microsoft.com/office/drawing/2014/main" id="{2958B93C-E44F-6CFB-AFBA-4870C92D3EE3}"/>
              </a:ext>
            </a:extLst>
          </p:cNvPr>
          <p:cNvSpPr txBox="1"/>
          <p:nvPr/>
        </p:nvSpPr>
        <p:spPr>
          <a:xfrm>
            <a:off x="720000" y="1480996"/>
            <a:ext cx="385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400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By 2023, </a:t>
            </a:r>
            <a:r>
              <a:rPr lang="en-US" b="1" dirty="0">
                <a:solidFill>
                  <a:schemeClr val="dk1"/>
                </a:solidFill>
                <a:latin typeface="Abel"/>
                <a:sym typeface="Abel"/>
              </a:rPr>
              <a:t>74%</a:t>
            </a: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of the people have been fully vaccinated</a:t>
            </a:r>
            <a:endParaRPr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9E454-5A04-DD13-D00A-B4D312BA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954" y="2266186"/>
            <a:ext cx="3771360" cy="21426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922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9">
          <a:extLst>
            <a:ext uri="{FF2B5EF4-FFF2-40B4-BE49-F238E27FC236}">
              <a16:creationId xmlns:a16="http://schemas.microsoft.com/office/drawing/2014/main" id="{A7E516B6-166E-8462-FD66-3F20A9C41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C28B1E3-B52F-D635-2DED-4F208C28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643" y="994659"/>
            <a:ext cx="3698877" cy="190536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Google Shape;2762;p16">
            <a:extLst>
              <a:ext uri="{FF2B5EF4-FFF2-40B4-BE49-F238E27FC236}">
                <a16:creationId xmlns:a16="http://schemas.microsoft.com/office/drawing/2014/main" id="{DDF80BCE-75AC-EBEC-5FE8-EFD724B242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480613" y="1335840"/>
            <a:ext cx="4222692" cy="11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-IN" sz="1400" dirty="0"/>
              <a:t>Counties with good hospitals per 100K should have seen few mortality- remains relatively true, death rate in each state visualization needed</a:t>
            </a:r>
            <a:endParaRPr lang="en-I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B55AB6-72A6-7478-B9D3-7152E43CE579}"/>
              </a:ext>
            </a:extLst>
          </p:cNvPr>
          <p:cNvGrpSpPr/>
          <p:nvPr/>
        </p:nvGrpSpPr>
        <p:grpSpPr>
          <a:xfrm>
            <a:off x="4770003" y="704932"/>
            <a:ext cx="3705962" cy="4316388"/>
            <a:chOff x="5039360" y="676578"/>
            <a:chExt cx="3705962" cy="431638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3B69F1-DABD-C309-8236-A9C142CFC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6234" y="2971260"/>
              <a:ext cx="3698877" cy="2021706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B81039-99CA-054D-A048-7A3F2F8CB64C}"/>
                </a:ext>
              </a:extLst>
            </p:cNvPr>
            <p:cNvGrpSpPr/>
            <p:nvPr/>
          </p:nvGrpSpPr>
          <p:grpSpPr>
            <a:xfrm>
              <a:off x="5039360" y="676578"/>
              <a:ext cx="3705962" cy="4179051"/>
              <a:chOff x="5411823" y="1081016"/>
              <a:chExt cx="3402586" cy="400781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25E4484-8F57-D219-6B14-F9A79E3316E9}"/>
                  </a:ext>
                </a:extLst>
              </p:cNvPr>
              <p:cNvGrpSpPr/>
              <p:nvPr/>
            </p:nvGrpSpPr>
            <p:grpSpPr>
              <a:xfrm>
                <a:off x="5411823" y="2793914"/>
                <a:ext cx="497840" cy="2294917"/>
                <a:chOff x="5008026" y="2512031"/>
                <a:chExt cx="497840" cy="2294917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28C3C6-D95A-202D-7EEA-79CC18623036}"/>
                    </a:ext>
                  </a:extLst>
                </p:cNvPr>
                <p:cNvSpPr txBox="1"/>
                <p:nvPr/>
              </p:nvSpPr>
              <p:spPr>
                <a:xfrm>
                  <a:off x="5008026" y="4529949"/>
                  <a:ext cx="497840" cy="276999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bel" panose="02000506030000020004" pitchFamily="2" charset="0"/>
                    </a:rPr>
                    <a:t>2023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F158F09-AFDC-0B79-6F64-4AFBD355659D}"/>
                    </a:ext>
                  </a:extLst>
                </p:cNvPr>
                <p:cNvSpPr txBox="1"/>
                <p:nvPr/>
              </p:nvSpPr>
              <p:spPr>
                <a:xfrm>
                  <a:off x="5008026" y="2512031"/>
                  <a:ext cx="497840" cy="276999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bel" panose="02000506030000020004" pitchFamily="2" charset="0"/>
                    </a:rPr>
                    <a:t>2022</a:t>
                  </a:r>
                </a:p>
              </p:txBody>
            </p:sp>
          </p:grpSp>
          <p:sp>
            <p:nvSpPr>
              <p:cNvPr id="14" name="Google Shape;2762;p16">
                <a:extLst>
                  <a:ext uri="{FF2B5EF4-FFF2-40B4-BE49-F238E27FC236}">
                    <a16:creationId xmlns:a16="http://schemas.microsoft.com/office/drawing/2014/main" id="{72E8512C-2611-A0C2-B9B7-FE2C071BA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2841" y="1081016"/>
                <a:ext cx="3401568" cy="2769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defRPr>
                </a:lvl9pPr>
              </a:lstStyle>
              <a:p>
                <a:pPr marL="0" indent="0"/>
                <a:r>
                  <a:rPr lang="en-IN" sz="1200" b="1" dirty="0"/>
                  <a:t>Death per 100K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F134B9-4E8E-4DB8-A866-2FFCF26278DB}"/>
              </a:ext>
            </a:extLst>
          </p:cNvPr>
          <p:cNvGrpSpPr/>
          <p:nvPr/>
        </p:nvGrpSpPr>
        <p:grpSpPr>
          <a:xfrm>
            <a:off x="572397" y="731658"/>
            <a:ext cx="3578084" cy="1961223"/>
            <a:chOff x="1004785" y="1560612"/>
            <a:chExt cx="3950208" cy="23936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945292-55B7-D0CA-27CB-9F2DF822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3929" y="1837611"/>
              <a:ext cx="3931920" cy="2116683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5" name="Google Shape;2762;p16">
              <a:extLst>
                <a:ext uri="{FF2B5EF4-FFF2-40B4-BE49-F238E27FC236}">
                  <a16:creationId xmlns:a16="http://schemas.microsoft.com/office/drawing/2014/main" id="{394CA4F3-EE8D-08CF-F313-67CD130079B9}"/>
                </a:ext>
              </a:extLst>
            </p:cNvPr>
            <p:cNvSpPr txBox="1">
              <a:spLocks/>
            </p:cNvSpPr>
            <p:nvPr/>
          </p:nvSpPr>
          <p:spPr>
            <a:xfrm>
              <a:off x="1004785" y="1560612"/>
              <a:ext cx="3950208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defRPr>
              </a:lvl9pPr>
            </a:lstStyle>
            <a:p>
              <a:pPr marL="0" indent="0"/>
              <a:r>
                <a:rPr lang="en-IN" sz="1200" b="1" dirty="0"/>
                <a:t>Hospital per 100K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D382939-062E-A095-6F39-BE331187D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65" y="2993471"/>
            <a:ext cx="3578084" cy="202170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3" name="Google Shape;2762;p16">
            <a:extLst>
              <a:ext uri="{FF2B5EF4-FFF2-40B4-BE49-F238E27FC236}">
                <a16:creationId xmlns:a16="http://schemas.microsoft.com/office/drawing/2014/main" id="{CC333CC3-7677-E66A-2ABF-6D12F142FEF5}"/>
              </a:ext>
            </a:extLst>
          </p:cNvPr>
          <p:cNvSpPr txBox="1">
            <a:spLocks/>
          </p:cNvSpPr>
          <p:nvPr/>
        </p:nvSpPr>
        <p:spPr>
          <a:xfrm>
            <a:off x="554681" y="2741214"/>
            <a:ext cx="3578084" cy="2269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IN" sz="1200" b="1" dirty="0"/>
              <a:t>Fully Vaccinated % by 2022</a:t>
            </a:r>
          </a:p>
        </p:txBody>
      </p:sp>
      <p:sp>
        <p:nvSpPr>
          <p:cNvPr id="34" name="Google Shape;2566;p14">
            <a:extLst>
              <a:ext uri="{FF2B5EF4-FFF2-40B4-BE49-F238E27FC236}">
                <a16:creationId xmlns:a16="http://schemas.microsoft.com/office/drawing/2014/main" id="{90EE46F1-B605-F970-6350-C6E91BA4CD98}"/>
              </a:ext>
            </a:extLst>
          </p:cNvPr>
          <p:cNvSpPr/>
          <p:nvPr/>
        </p:nvSpPr>
        <p:spPr>
          <a:xfrm>
            <a:off x="1642741" y="94286"/>
            <a:ext cx="667500" cy="556944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" name="Google Shape;2568;p14">
            <a:extLst>
              <a:ext uri="{FF2B5EF4-FFF2-40B4-BE49-F238E27FC236}">
                <a16:creationId xmlns:a16="http://schemas.microsoft.com/office/drawing/2014/main" id="{463FB7BC-18E9-AF1F-36F2-B7A8FE1FEE16}"/>
              </a:ext>
            </a:extLst>
          </p:cNvPr>
          <p:cNvSpPr txBox="1"/>
          <p:nvPr/>
        </p:nvSpPr>
        <p:spPr>
          <a:xfrm>
            <a:off x="2386712" y="137415"/>
            <a:ext cx="5041901" cy="45711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fia Sans Semi Condensed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Hospital, Vaccines and death rates</a:t>
            </a:r>
            <a:endParaRPr dirty="0"/>
          </a:p>
        </p:txBody>
      </p:sp>
      <p:sp>
        <p:nvSpPr>
          <p:cNvPr id="38" name="Google Shape;2567;p14">
            <a:extLst>
              <a:ext uri="{FF2B5EF4-FFF2-40B4-BE49-F238E27FC236}">
                <a16:creationId xmlns:a16="http://schemas.microsoft.com/office/drawing/2014/main" id="{BF318A06-2210-6F68-0A4C-AABB0435E7BB}"/>
              </a:ext>
            </a:extLst>
          </p:cNvPr>
          <p:cNvSpPr/>
          <p:nvPr/>
        </p:nvSpPr>
        <p:spPr>
          <a:xfrm>
            <a:off x="1811845" y="201420"/>
            <a:ext cx="329292" cy="329100"/>
          </a:xfrm>
          <a:custGeom>
            <a:avLst/>
            <a:gdLst/>
            <a:ahLst/>
            <a:cxnLst/>
            <a:rect l="l" t="t" r="r" b="b"/>
            <a:pathLst>
              <a:path w="437598" h="437342" extrusionOk="0">
                <a:moveTo>
                  <a:pt x="171880" y="198615"/>
                </a:moveTo>
                <a:lnTo>
                  <a:pt x="178872" y="198615"/>
                </a:lnTo>
                <a:cubicBezTo>
                  <a:pt x="179829" y="204145"/>
                  <a:pt x="182017" y="209265"/>
                  <a:pt x="185128" y="213675"/>
                </a:cubicBezTo>
                <a:lnTo>
                  <a:pt x="180171" y="218633"/>
                </a:lnTo>
                <a:cubicBezTo>
                  <a:pt x="177667" y="221137"/>
                  <a:pt x="177667" y="225197"/>
                  <a:pt x="180171" y="227702"/>
                </a:cubicBezTo>
                <a:cubicBezTo>
                  <a:pt x="182675" y="230206"/>
                  <a:pt x="186735" y="230206"/>
                  <a:pt x="189239" y="227702"/>
                </a:cubicBezTo>
                <a:lnTo>
                  <a:pt x="194196" y="222744"/>
                </a:lnTo>
                <a:cubicBezTo>
                  <a:pt x="198615" y="225855"/>
                  <a:pt x="203726" y="228035"/>
                  <a:pt x="209264" y="229001"/>
                </a:cubicBezTo>
                <a:lnTo>
                  <a:pt x="209264" y="235993"/>
                </a:lnTo>
                <a:cubicBezTo>
                  <a:pt x="209264" y="239531"/>
                  <a:pt x="212136" y="242403"/>
                  <a:pt x="215674" y="242403"/>
                </a:cubicBezTo>
                <a:cubicBezTo>
                  <a:pt x="219212" y="242403"/>
                  <a:pt x="222084" y="239531"/>
                  <a:pt x="222084" y="235993"/>
                </a:cubicBezTo>
                <a:lnTo>
                  <a:pt x="222084" y="229001"/>
                </a:lnTo>
                <a:cubicBezTo>
                  <a:pt x="227614" y="228035"/>
                  <a:pt x="232733" y="225855"/>
                  <a:pt x="237152" y="222744"/>
                </a:cubicBezTo>
                <a:lnTo>
                  <a:pt x="242109" y="227702"/>
                </a:lnTo>
                <a:cubicBezTo>
                  <a:pt x="244613" y="230206"/>
                  <a:pt x="248673" y="230206"/>
                  <a:pt x="251177" y="227702"/>
                </a:cubicBezTo>
                <a:cubicBezTo>
                  <a:pt x="253681" y="225197"/>
                  <a:pt x="253681" y="221137"/>
                  <a:pt x="251177" y="218633"/>
                </a:cubicBezTo>
                <a:lnTo>
                  <a:pt x="246220" y="213675"/>
                </a:lnTo>
                <a:cubicBezTo>
                  <a:pt x="249331" y="209257"/>
                  <a:pt x="251510" y="204145"/>
                  <a:pt x="252476" y="198615"/>
                </a:cubicBezTo>
                <a:lnTo>
                  <a:pt x="259467" y="198615"/>
                </a:lnTo>
                <a:cubicBezTo>
                  <a:pt x="263006" y="198615"/>
                  <a:pt x="265877" y="195743"/>
                  <a:pt x="265877" y="192204"/>
                </a:cubicBezTo>
                <a:cubicBezTo>
                  <a:pt x="265877" y="188666"/>
                  <a:pt x="263006" y="185794"/>
                  <a:pt x="259467" y="185794"/>
                </a:cubicBezTo>
                <a:lnTo>
                  <a:pt x="252476" y="185794"/>
                </a:lnTo>
                <a:cubicBezTo>
                  <a:pt x="251519" y="180264"/>
                  <a:pt x="249331" y="175144"/>
                  <a:pt x="246220" y="170734"/>
                </a:cubicBezTo>
                <a:lnTo>
                  <a:pt x="251177" y="165776"/>
                </a:lnTo>
                <a:cubicBezTo>
                  <a:pt x="253681" y="163272"/>
                  <a:pt x="253681" y="159212"/>
                  <a:pt x="251177" y="156707"/>
                </a:cubicBezTo>
                <a:cubicBezTo>
                  <a:pt x="248673" y="154203"/>
                  <a:pt x="244613" y="154203"/>
                  <a:pt x="242109" y="156707"/>
                </a:cubicBezTo>
                <a:lnTo>
                  <a:pt x="237152" y="161665"/>
                </a:lnTo>
                <a:cubicBezTo>
                  <a:pt x="232733" y="158554"/>
                  <a:pt x="227622" y="156374"/>
                  <a:pt x="222084" y="155408"/>
                </a:cubicBezTo>
                <a:lnTo>
                  <a:pt x="222084" y="148416"/>
                </a:lnTo>
                <a:cubicBezTo>
                  <a:pt x="222084" y="144878"/>
                  <a:pt x="219212" y="142006"/>
                  <a:pt x="215674" y="142006"/>
                </a:cubicBezTo>
                <a:cubicBezTo>
                  <a:pt x="212136" y="142006"/>
                  <a:pt x="209264" y="144878"/>
                  <a:pt x="209264" y="148416"/>
                </a:cubicBezTo>
                <a:lnTo>
                  <a:pt x="209264" y="155408"/>
                </a:lnTo>
                <a:cubicBezTo>
                  <a:pt x="203734" y="156374"/>
                  <a:pt x="198615" y="158554"/>
                  <a:pt x="194205" y="161665"/>
                </a:cubicBezTo>
                <a:lnTo>
                  <a:pt x="189247" y="156707"/>
                </a:lnTo>
                <a:cubicBezTo>
                  <a:pt x="186743" y="154203"/>
                  <a:pt x="182683" y="154203"/>
                  <a:pt x="180179" y="156707"/>
                </a:cubicBezTo>
                <a:cubicBezTo>
                  <a:pt x="177675" y="159212"/>
                  <a:pt x="177675" y="163272"/>
                  <a:pt x="180179" y="165776"/>
                </a:cubicBezTo>
                <a:lnTo>
                  <a:pt x="185136" y="170734"/>
                </a:lnTo>
                <a:cubicBezTo>
                  <a:pt x="182026" y="175153"/>
                  <a:pt x="179846" y="180264"/>
                  <a:pt x="178880" y="185794"/>
                </a:cubicBezTo>
                <a:lnTo>
                  <a:pt x="171889" y="185794"/>
                </a:lnTo>
                <a:cubicBezTo>
                  <a:pt x="168351" y="185794"/>
                  <a:pt x="165479" y="188666"/>
                  <a:pt x="165479" y="192204"/>
                </a:cubicBezTo>
                <a:cubicBezTo>
                  <a:pt x="165470" y="195752"/>
                  <a:pt x="168342" y="198615"/>
                  <a:pt x="171880" y="198615"/>
                </a:cubicBezTo>
                <a:lnTo>
                  <a:pt x="171880" y="198615"/>
                </a:lnTo>
                <a:close/>
                <a:moveTo>
                  <a:pt x="215665" y="167674"/>
                </a:moveTo>
                <a:cubicBezTo>
                  <a:pt x="229195" y="167674"/>
                  <a:pt x="240203" y="178683"/>
                  <a:pt x="240203" y="192213"/>
                </a:cubicBezTo>
                <a:cubicBezTo>
                  <a:pt x="240203" y="205744"/>
                  <a:pt x="229195" y="216753"/>
                  <a:pt x="215665" y="216753"/>
                </a:cubicBezTo>
                <a:cubicBezTo>
                  <a:pt x="202136" y="216753"/>
                  <a:pt x="191128" y="205744"/>
                  <a:pt x="191128" y="192213"/>
                </a:cubicBezTo>
                <a:cubicBezTo>
                  <a:pt x="191128" y="178674"/>
                  <a:pt x="202136" y="167674"/>
                  <a:pt x="215665" y="167674"/>
                </a:cubicBezTo>
                <a:lnTo>
                  <a:pt x="215665" y="167674"/>
                </a:lnTo>
                <a:close/>
                <a:moveTo>
                  <a:pt x="267937" y="0"/>
                </a:moveTo>
                <a:cubicBezTo>
                  <a:pt x="234665" y="0"/>
                  <a:pt x="202452" y="9633"/>
                  <a:pt x="174769" y="27847"/>
                </a:cubicBezTo>
                <a:cubicBezTo>
                  <a:pt x="171812" y="29796"/>
                  <a:pt x="170992" y="33771"/>
                  <a:pt x="172940" y="36728"/>
                </a:cubicBezTo>
                <a:cubicBezTo>
                  <a:pt x="174889" y="39685"/>
                  <a:pt x="178863" y="40506"/>
                  <a:pt x="181820" y="38557"/>
                </a:cubicBezTo>
                <a:cubicBezTo>
                  <a:pt x="207401" y="21719"/>
                  <a:pt x="237177" y="12821"/>
                  <a:pt x="267937" y="12821"/>
                </a:cubicBezTo>
                <a:cubicBezTo>
                  <a:pt x="354422" y="12821"/>
                  <a:pt x="424778" y="83183"/>
                  <a:pt x="424778" y="169674"/>
                </a:cubicBezTo>
                <a:cubicBezTo>
                  <a:pt x="424778" y="256164"/>
                  <a:pt x="354422" y="326518"/>
                  <a:pt x="267937" y="326518"/>
                </a:cubicBezTo>
                <a:cubicBezTo>
                  <a:pt x="181453" y="326518"/>
                  <a:pt x="111096" y="256156"/>
                  <a:pt x="111096" y="169665"/>
                </a:cubicBezTo>
                <a:cubicBezTo>
                  <a:pt x="111096" y="126723"/>
                  <a:pt x="128113" y="86645"/>
                  <a:pt x="159018" y="56806"/>
                </a:cubicBezTo>
                <a:cubicBezTo>
                  <a:pt x="161564" y="54344"/>
                  <a:pt x="161633" y="50284"/>
                  <a:pt x="159180" y="47746"/>
                </a:cubicBezTo>
                <a:cubicBezTo>
                  <a:pt x="156719" y="45198"/>
                  <a:pt x="152659" y="45130"/>
                  <a:pt x="150121" y="47583"/>
                </a:cubicBezTo>
                <a:cubicBezTo>
                  <a:pt x="116694" y="79858"/>
                  <a:pt x="98284" y="123210"/>
                  <a:pt x="98284" y="169665"/>
                </a:cubicBezTo>
                <a:cubicBezTo>
                  <a:pt x="98284" y="203060"/>
                  <a:pt x="107985" y="234232"/>
                  <a:pt x="124711" y="260515"/>
                </a:cubicBezTo>
                <a:lnTo>
                  <a:pt x="17133" y="351929"/>
                </a:lnTo>
                <a:cubicBezTo>
                  <a:pt x="-4268" y="370101"/>
                  <a:pt x="-6054" y="403111"/>
                  <a:pt x="14227" y="423393"/>
                </a:cubicBezTo>
                <a:cubicBezTo>
                  <a:pt x="33791" y="442967"/>
                  <a:pt x="67730" y="441890"/>
                  <a:pt x="85687" y="420487"/>
                </a:cubicBezTo>
                <a:lnTo>
                  <a:pt x="121831" y="377947"/>
                </a:lnTo>
                <a:cubicBezTo>
                  <a:pt x="124121" y="375246"/>
                  <a:pt x="123797" y="371203"/>
                  <a:pt x="121096" y="368913"/>
                </a:cubicBezTo>
                <a:cubicBezTo>
                  <a:pt x="118395" y="366622"/>
                  <a:pt x="114352" y="366947"/>
                  <a:pt x="112062" y="369648"/>
                </a:cubicBezTo>
                <a:lnTo>
                  <a:pt x="75918" y="412188"/>
                </a:lnTo>
                <a:cubicBezTo>
                  <a:pt x="62628" y="427983"/>
                  <a:pt x="37671" y="428701"/>
                  <a:pt x="23295" y="414325"/>
                </a:cubicBezTo>
                <a:cubicBezTo>
                  <a:pt x="8569" y="399598"/>
                  <a:pt x="9655" y="374973"/>
                  <a:pt x="25432" y="361699"/>
                </a:cubicBezTo>
                <a:lnTo>
                  <a:pt x="132027" y="271122"/>
                </a:lnTo>
                <a:cubicBezTo>
                  <a:pt x="141805" y="284191"/>
                  <a:pt x="153419" y="295807"/>
                  <a:pt x="166487" y="305585"/>
                </a:cubicBezTo>
                <a:lnTo>
                  <a:pt x="131600" y="346647"/>
                </a:lnTo>
                <a:cubicBezTo>
                  <a:pt x="129309" y="349348"/>
                  <a:pt x="129634" y="353391"/>
                  <a:pt x="132335" y="355681"/>
                </a:cubicBezTo>
                <a:cubicBezTo>
                  <a:pt x="135018" y="357963"/>
                  <a:pt x="139070" y="357656"/>
                  <a:pt x="141369" y="354946"/>
                </a:cubicBezTo>
                <a:lnTo>
                  <a:pt x="177094" y="312902"/>
                </a:lnTo>
                <a:cubicBezTo>
                  <a:pt x="203375" y="329629"/>
                  <a:pt x="234545" y="339330"/>
                  <a:pt x="267937" y="339330"/>
                </a:cubicBezTo>
                <a:cubicBezTo>
                  <a:pt x="361490" y="339330"/>
                  <a:pt x="437598" y="263216"/>
                  <a:pt x="437598" y="169657"/>
                </a:cubicBezTo>
                <a:cubicBezTo>
                  <a:pt x="437590" y="76114"/>
                  <a:pt x="361481" y="0"/>
                  <a:pt x="267937" y="0"/>
                </a:cubicBezTo>
                <a:lnTo>
                  <a:pt x="267937" y="0"/>
                </a:lnTo>
                <a:close/>
                <a:moveTo>
                  <a:pt x="318457" y="165383"/>
                </a:moveTo>
                <a:cubicBezTo>
                  <a:pt x="318457" y="161844"/>
                  <a:pt x="315585" y="158972"/>
                  <a:pt x="312047" y="158972"/>
                </a:cubicBezTo>
                <a:cubicBezTo>
                  <a:pt x="308509" y="158972"/>
                  <a:pt x="305637" y="161844"/>
                  <a:pt x="305637" y="165383"/>
                </a:cubicBezTo>
                <a:lnTo>
                  <a:pt x="305637" y="172375"/>
                </a:lnTo>
                <a:cubicBezTo>
                  <a:pt x="300107" y="173332"/>
                  <a:pt x="294988" y="175520"/>
                  <a:pt x="290569" y="178631"/>
                </a:cubicBezTo>
                <a:lnTo>
                  <a:pt x="285612" y="173674"/>
                </a:lnTo>
                <a:cubicBezTo>
                  <a:pt x="283108" y="171169"/>
                  <a:pt x="279048" y="171169"/>
                  <a:pt x="276544" y="173674"/>
                </a:cubicBezTo>
                <a:cubicBezTo>
                  <a:pt x="274040" y="176178"/>
                  <a:pt x="274040" y="180238"/>
                  <a:pt x="276544" y="182743"/>
                </a:cubicBezTo>
                <a:lnTo>
                  <a:pt x="281501" y="187700"/>
                </a:lnTo>
                <a:cubicBezTo>
                  <a:pt x="278390" y="192119"/>
                  <a:pt x="276211" y="197230"/>
                  <a:pt x="275245" y="202761"/>
                </a:cubicBezTo>
                <a:lnTo>
                  <a:pt x="268253" y="202761"/>
                </a:lnTo>
                <a:cubicBezTo>
                  <a:pt x="264715" y="202761"/>
                  <a:pt x="261843" y="205632"/>
                  <a:pt x="261843" y="209171"/>
                </a:cubicBezTo>
                <a:cubicBezTo>
                  <a:pt x="261843" y="212710"/>
                  <a:pt x="264715" y="215582"/>
                  <a:pt x="268253" y="215582"/>
                </a:cubicBezTo>
                <a:lnTo>
                  <a:pt x="275245" y="215582"/>
                </a:lnTo>
                <a:cubicBezTo>
                  <a:pt x="276202" y="221112"/>
                  <a:pt x="278390" y="226232"/>
                  <a:pt x="281501" y="230642"/>
                </a:cubicBezTo>
                <a:lnTo>
                  <a:pt x="276544" y="235599"/>
                </a:lnTo>
                <a:cubicBezTo>
                  <a:pt x="274040" y="238104"/>
                  <a:pt x="274040" y="242164"/>
                  <a:pt x="276544" y="244668"/>
                </a:cubicBezTo>
                <a:cubicBezTo>
                  <a:pt x="279048" y="247173"/>
                  <a:pt x="283108" y="247173"/>
                  <a:pt x="285612" y="244668"/>
                </a:cubicBezTo>
                <a:lnTo>
                  <a:pt x="290569" y="239711"/>
                </a:lnTo>
                <a:cubicBezTo>
                  <a:pt x="294988" y="242822"/>
                  <a:pt x="300099" y="245002"/>
                  <a:pt x="305628" y="245967"/>
                </a:cubicBezTo>
                <a:lnTo>
                  <a:pt x="305628" y="252959"/>
                </a:lnTo>
                <a:cubicBezTo>
                  <a:pt x="305628" y="256498"/>
                  <a:pt x="308500" y="259370"/>
                  <a:pt x="312038" y="259370"/>
                </a:cubicBezTo>
                <a:cubicBezTo>
                  <a:pt x="315577" y="259370"/>
                  <a:pt x="318448" y="256498"/>
                  <a:pt x="318448" y="252959"/>
                </a:cubicBezTo>
                <a:lnTo>
                  <a:pt x="318448" y="245967"/>
                </a:lnTo>
                <a:cubicBezTo>
                  <a:pt x="323978" y="245010"/>
                  <a:pt x="329098" y="242822"/>
                  <a:pt x="333508" y="239711"/>
                </a:cubicBezTo>
                <a:lnTo>
                  <a:pt x="338465" y="244668"/>
                </a:lnTo>
                <a:cubicBezTo>
                  <a:pt x="340969" y="247173"/>
                  <a:pt x="345029" y="247173"/>
                  <a:pt x="347533" y="244668"/>
                </a:cubicBezTo>
                <a:cubicBezTo>
                  <a:pt x="350037" y="242164"/>
                  <a:pt x="350037" y="238104"/>
                  <a:pt x="347533" y="235599"/>
                </a:cubicBezTo>
                <a:lnTo>
                  <a:pt x="342576" y="230642"/>
                </a:lnTo>
                <a:cubicBezTo>
                  <a:pt x="345687" y="226223"/>
                  <a:pt x="347866" y="221112"/>
                  <a:pt x="348832" y="215573"/>
                </a:cubicBezTo>
                <a:lnTo>
                  <a:pt x="355823" y="215573"/>
                </a:lnTo>
                <a:cubicBezTo>
                  <a:pt x="359362" y="215573"/>
                  <a:pt x="362233" y="212701"/>
                  <a:pt x="362233" y="209163"/>
                </a:cubicBezTo>
                <a:cubicBezTo>
                  <a:pt x="362233" y="205624"/>
                  <a:pt x="359362" y="202752"/>
                  <a:pt x="355823" y="202752"/>
                </a:cubicBezTo>
                <a:lnTo>
                  <a:pt x="348832" y="202752"/>
                </a:lnTo>
                <a:cubicBezTo>
                  <a:pt x="347875" y="197222"/>
                  <a:pt x="345687" y="192102"/>
                  <a:pt x="342576" y="187683"/>
                </a:cubicBezTo>
                <a:lnTo>
                  <a:pt x="347533" y="182725"/>
                </a:lnTo>
                <a:cubicBezTo>
                  <a:pt x="350037" y="180221"/>
                  <a:pt x="350037" y="176161"/>
                  <a:pt x="347533" y="173657"/>
                </a:cubicBezTo>
                <a:cubicBezTo>
                  <a:pt x="345029" y="171152"/>
                  <a:pt x="340969" y="171152"/>
                  <a:pt x="338465" y="173657"/>
                </a:cubicBezTo>
                <a:lnTo>
                  <a:pt x="333508" y="178614"/>
                </a:lnTo>
                <a:cubicBezTo>
                  <a:pt x="329089" y="175503"/>
                  <a:pt x="323978" y="173323"/>
                  <a:pt x="318440" y="172358"/>
                </a:cubicBezTo>
                <a:lnTo>
                  <a:pt x="318440" y="165383"/>
                </a:lnTo>
                <a:close/>
                <a:moveTo>
                  <a:pt x="336585" y="209171"/>
                </a:moveTo>
                <a:cubicBezTo>
                  <a:pt x="336585" y="222701"/>
                  <a:pt x="325576" y="233711"/>
                  <a:pt x="312047" y="233711"/>
                </a:cubicBezTo>
                <a:cubicBezTo>
                  <a:pt x="298517" y="233711"/>
                  <a:pt x="287509" y="222701"/>
                  <a:pt x="287509" y="209171"/>
                </a:cubicBezTo>
                <a:cubicBezTo>
                  <a:pt x="287509" y="195641"/>
                  <a:pt x="298517" y="184632"/>
                  <a:pt x="312047" y="184632"/>
                </a:cubicBezTo>
                <a:cubicBezTo>
                  <a:pt x="325576" y="184632"/>
                  <a:pt x="336585" y="195641"/>
                  <a:pt x="336585" y="209171"/>
                </a:cubicBezTo>
                <a:close/>
                <a:moveTo>
                  <a:pt x="267937" y="304414"/>
                </a:moveTo>
                <a:cubicBezTo>
                  <a:pt x="342225" y="304414"/>
                  <a:pt x="402668" y="243967"/>
                  <a:pt x="402668" y="169674"/>
                </a:cubicBezTo>
                <a:cubicBezTo>
                  <a:pt x="402668" y="95380"/>
                  <a:pt x="342225" y="34933"/>
                  <a:pt x="267937" y="34933"/>
                </a:cubicBezTo>
                <a:cubicBezTo>
                  <a:pt x="193649" y="34933"/>
                  <a:pt x="133206" y="95380"/>
                  <a:pt x="133206" y="169674"/>
                </a:cubicBezTo>
                <a:cubicBezTo>
                  <a:pt x="133206" y="243967"/>
                  <a:pt x="193649" y="304414"/>
                  <a:pt x="267937" y="304414"/>
                </a:cubicBezTo>
                <a:close/>
                <a:moveTo>
                  <a:pt x="267937" y="47754"/>
                </a:moveTo>
                <a:cubicBezTo>
                  <a:pt x="335157" y="47754"/>
                  <a:pt x="389848" y="102449"/>
                  <a:pt x="389848" y="169674"/>
                </a:cubicBezTo>
                <a:cubicBezTo>
                  <a:pt x="389848" y="236899"/>
                  <a:pt x="335157" y="291593"/>
                  <a:pt x="267937" y="291593"/>
                </a:cubicBezTo>
                <a:cubicBezTo>
                  <a:pt x="200717" y="291593"/>
                  <a:pt x="146027" y="236899"/>
                  <a:pt x="146027" y="169674"/>
                </a:cubicBezTo>
                <a:cubicBezTo>
                  <a:pt x="146027" y="102449"/>
                  <a:pt x="200717" y="47754"/>
                  <a:pt x="267937" y="47754"/>
                </a:cubicBezTo>
                <a:close/>
                <a:moveTo>
                  <a:pt x="238408" y="119424"/>
                </a:moveTo>
                <a:lnTo>
                  <a:pt x="245399" y="119424"/>
                </a:lnTo>
                <a:cubicBezTo>
                  <a:pt x="246357" y="124954"/>
                  <a:pt x="248545" y="130074"/>
                  <a:pt x="251656" y="134493"/>
                </a:cubicBezTo>
                <a:lnTo>
                  <a:pt x="246699" y="139450"/>
                </a:lnTo>
                <a:cubicBezTo>
                  <a:pt x="244194" y="141955"/>
                  <a:pt x="244194" y="146015"/>
                  <a:pt x="246699" y="148519"/>
                </a:cubicBezTo>
                <a:cubicBezTo>
                  <a:pt x="249203" y="151023"/>
                  <a:pt x="253262" y="151023"/>
                  <a:pt x="255767" y="148519"/>
                </a:cubicBezTo>
                <a:lnTo>
                  <a:pt x="260724" y="143562"/>
                </a:lnTo>
                <a:cubicBezTo>
                  <a:pt x="265143" y="146673"/>
                  <a:pt x="270253" y="148852"/>
                  <a:pt x="275783" y="149818"/>
                </a:cubicBezTo>
                <a:lnTo>
                  <a:pt x="275783" y="156810"/>
                </a:lnTo>
                <a:cubicBezTo>
                  <a:pt x="275783" y="160348"/>
                  <a:pt x="278655" y="163220"/>
                  <a:pt x="282193" y="163220"/>
                </a:cubicBezTo>
                <a:cubicBezTo>
                  <a:pt x="285731" y="163220"/>
                  <a:pt x="288603" y="160348"/>
                  <a:pt x="288603" y="156810"/>
                </a:cubicBezTo>
                <a:lnTo>
                  <a:pt x="288603" y="149818"/>
                </a:lnTo>
                <a:cubicBezTo>
                  <a:pt x="294133" y="148861"/>
                  <a:pt x="299252" y="146673"/>
                  <a:pt x="303663" y="143562"/>
                </a:cubicBezTo>
                <a:lnTo>
                  <a:pt x="308620" y="148519"/>
                </a:lnTo>
                <a:cubicBezTo>
                  <a:pt x="311124" y="151023"/>
                  <a:pt x="315183" y="151023"/>
                  <a:pt x="317688" y="148519"/>
                </a:cubicBezTo>
                <a:cubicBezTo>
                  <a:pt x="320192" y="146015"/>
                  <a:pt x="320192" y="141955"/>
                  <a:pt x="317688" y="139450"/>
                </a:cubicBezTo>
                <a:lnTo>
                  <a:pt x="312731" y="134493"/>
                </a:lnTo>
                <a:cubicBezTo>
                  <a:pt x="315842" y="130074"/>
                  <a:pt x="318021" y="124962"/>
                  <a:pt x="318987" y="119424"/>
                </a:cubicBezTo>
                <a:lnTo>
                  <a:pt x="325978" y="119424"/>
                </a:lnTo>
                <a:cubicBezTo>
                  <a:pt x="329516" y="119424"/>
                  <a:pt x="332388" y="116552"/>
                  <a:pt x="332388" y="113013"/>
                </a:cubicBezTo>
                <a:cubicBezTo>
                  <a:pt x="332388" y="109475"/>
                  <a:pt x="329516" y="106603"/>
                  <a:pt x="325978" y="106603"/>
                </a:cubicBezTo>
                <a:lnTo>
                  <a:pt x="318987" y="106603"/>
                </a:lnTo>
                <a:cubicBezTo>
                  <a:pt x="318030" y="101073"/>
                  <a:pt x="315842" y="95953"/>
                  <a:pt x="312731" y="91534"/>
                </a:cubicBezTo>
                <a:lnTo>
                  <a:pt x="317688" y="86576"/>
                </a:lnTo>
                <a:cubicBezTo>
                  <a:pt x="320192" y="84072"/>
                  <a:pt x="320192" y="80012"/>
                  <a:pt x="317688" y="77508"/>
                </a:cubicBezTo>
                <a:cubicBezTo>
                  <a:pt x="315183" y="75003"/>
                  <a:pt x="311124" y="75003"/>
                  <a:pt x="308620" y="77508"/>
                </a:cubicBezTo>
                <a:lnTo>
                  <a:pt x="303663" y="82465"/>
                </a:lnTo>
                <a:cubicBezTo>
                  <a:pt x="299244" y="79354"/>
                  <a:pt x="294133" y="77174"/>
                  <a:pt x="288595" y="76208"/>
                </a:cubicBezTo>
                <a:lnTo>
                  <a:pt x="288595" y="69217"/>
                </a:lnTo>
                <a:cubicBezTo>
                  <a:pt x="288595" y="65678"/>
                  <a:pt x="285723" y="62806"/>
                  <a:pt x="282185" y="62806"/>
                </a:cubicBezTo>
                <a:cubicBezTo>
                  <a:pt x="278646" y="62806"/>
                  <a:pt x="275775" y="65678"/>
                  <a:pt x="275775" y="69217"/>
                </a:cubicBezTo>
                <a:lnTo>
                  <a:pt x="275775" y="76208"/>
                </a:lnTo>
                <a:cubicBezTo>
                  <a:pt x="270245" y="77174"/>
                  <a:pt x="265125" y="79354"/>
                  <a:pt x="260707" y="82465"/>
                </a:cubicBezTo>
                <a:lnTo>
                  <a:pt x="255750" y="77508"/>
                </a:lnTo>
                <a:cubicBezTo>
                  <a:pt x="253245" y="75003"/>
                  <a:pt x="249186" y="75003"/>
                  <a:pt x="246681" y="77508"/>
                </a:cubicBezTo>
                <a:cubicBezTo>
                  <a:pt x="244177" y="80012"/>
                  <a:pt x="244177" y="84072"/>
                  <a:pt x="246681" y="86576"/>
                </a:cubicBezTo>
                <a:lnTo>
                  <a:pt x="251639" y="91534"/>
                </a:lnTo>
                <a:cubicBezTo>
                  <a:pt x="248528" y="95953"/>
                  <a:pt x="246348" y="101064"/>
                  <a:pt x="245382" y="106603"/>
                </a:cubicBezTo>
                <a:lnTo>
                  <a:pt x="238391" y="106603"/>
                </a:lnTo>
                <a:cubicBezTo>
                  <a:pt x="234853" y="106603"/>
                  <a:pt x="231981" y="109475"/>
                  <a:pt x="231981" y="113013"/>
                </a:cubicBezTo>
                <a:cubicBezTo>
                  <a:pt x="231981" y="116552"/>
                  <a:pt x="234870" y="119424"/>
                  <a:pt x="238408" y="119424"/>
                </a:cubicBezTo>
                <a:lnTo>
                  <a:pt x="238408" y="119424"/>
                </a:lnTo>
                <a:close/>
                <a:moveTo>
                  <a:pt x="282193" y="88474"/>
                </a:moveTo>
                <a:cubicBezTo>
                  <a:pt x="295723" y="88474"/>
                  <a:pt x="306731" y="99483"/>
                  <a:pt x="306731" y="113013"/>
                </a:cubicBezTo>
                <a:cubicBezTo>
                  <a:pt x="306731" y="126544"/>
                  <a:pt x="295723" y="137553"/>
                  <a:pt x="282193" y="137553"/>
                </a:cubicBezTo>
                <a:cubicBezTo>
                  <a:pt x="268664" y="137553"/>
                  <a:pt x="257656" y="126544"/>
                  <a:pt x="257656" y="113013"/>
                </a:cubicBezTo>
                <a:cubicBezTo>
                  <a:pt x="257656" y="99483"/>
                  <a:pt x="268664" y="88474"/>
                  <a:pt x="282193" y="884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96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D52A35-3848-929D-655B-37EBA30D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4" y="0"/>
            <a:ext cx="883461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188;p12">
            <a:extLst>
              <a:ext uri="{FF2B5EF4-FFF2-40B4-BE49-F238E27FC236}">
                <a16:creationId xmlns:a16="http://schemas.microsoft.com/office/drawing/2014/main" id="{944B1AB9-4928-3D3E-1E34-C9B4F4DB9F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7750" y="4128375"/>
            <a:ext cx="6208500" cy="4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latin typeface="Abel" panose="02000506030000020004" pitchFamily="2" charset="0"/>
              </a:rPr>
              <a:t>Hypothesis 1</a:t>
            </a:r>
            <a:endParaRPr sz="24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0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vid spread Maryland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234139E-3600-21C6-4B2E-2998FB9A1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211" y="756271"/>
            <a:ext cx="6951578" cy="3967841"/>
          </a:xfrm>
          <a:prstGeom prst="rect">
            <a:avLst/>
          </a:prstGeom>
        </p:spPr>
      </p:pic>
      <p:sp>
        <p:nvSpPr>
          <p:cNvPr id="20" name="Google Shape;2764;p16">
            <a:extLst>
              <a:ext uri="{FF2B5EF4-FFF2-40B4-BE49-F238E27FC236}">
                <a16:creationId xmlns:a16="http://schemas.microsoft.com/office/drawing/2014/main" id="{AC812DFA-6FB3-0642-63CA-12649F85C187}"/>
              </a:ext>
            </a:extLst>
          </p:cNvPr>
          <p:cNvSpPr txBox="1">
            <a:spLocks/>
          </p:cNvSpPr>
          <p:nvPr/>
        </p:nvSpPr>
        <p:spPr>
          <a:xfrm>
            <a:off x="578951" y="257935"/>
            <a:ext cx="519644" cy="3882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387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lnSpc>
                <a:spcPct val="115000"/>
              </a:lnSpc>
              <a:buClrTx/>
              <a:buSzPts val="2000"/>
              <a:buFontTx/>
            </a:pPr>
            <a:r>
              <a:rPr lang="en-IN" sz="1800" b="1" dirty="0">
                <a:solidFill>
                  <a:schemeClr val="dk1"/>
                </a:solidFill>
                <a:latin typeface="Abel" panose="02000506030000020004" pitchFamily="2" charset="0"/>
                <a:sym typeface="Arial"/>
              </a:rPr>
              <a:t>H</a:t>
            </a:r>
            <a:r>
              <a:rPr lang="en-IN" sz="1800" b="1" dirty="0">
                <a:solidFill>
                  <a:schemeClr val="dk1"/>
                </a:solidFill>
                <a:latin typeface="Abel" panose="02000506030000020004" pitchFamily="2" charset="0"/>
              </a:rPr>
              <a:t>1</a:t>
            </a:r>
            <a:endParaRPr lang="en-IN" sz="1800" b="1" dirty="0">
              <a:solidFill>
                <a:sysClr val="windowText" lastClr="000000"/>
              </a:solidFill>
              <a:latin typeface="Abel" panose="0200050603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16F52-13E6-B823-6DB5-162B819095A8}"/>
              </a:ext>
            </a:extLst>
          </p:cNvPr>
          <p:cNvSpPr txBox="1"/>
          <p:nvPr/>
        </p:nvSpPr>
        <p:spPr>
          <a:xfrm>
            <a:off x="1120656" y="257935"/>
            <a:ext cx="7280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bel" panose="02000506030000020004" pitchFamily="2" charset="0"/>
              </a:rPr>
              <a:t>Outbreak and spread of Covid from cities</a:t>
            </a:r>
            <a:endParaRPr lang="en-US" sz="16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8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8A1E-5A21-9815-1613-EB455E9D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21996-C5E9-9E36-6044-9F0417EBFC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B4D87-B284-2227-C13C-B1569331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1" y="66480"/>
            <a:ext cx="8820637" cy="5010539"/>
          </a:xfrm>
          <a:prstGeom prst="rect">
            <a:avLst/>
          </a:prstGeom>
        </p:spPr>
      </p:pic>
      <p:sp>
        <p:nvSpPr>
          <p:cNvPr id="6" name="Google Shape;2992;g3087a6787ac_0_119">
            <a:extLst>
              <a:ext uri="{FF2B5EF4-FFF2-40B4-BE49-F238E27FC236}">
                <a16:creationId xmlns:a16="http://schemas.microsoft.com/office/drawing/2014/main" id="{056CB1DA-F0CB-D2EE-27FF-356956A87D0B}"/>
              </a:ext>
            </a:extLst>
          </p:cNvPr>
          <p:cNvSpPr txBox="1"/>
          <p:nvPr/>
        </p:nvSpPr>
        <p:spPr>
          <a:xfrm>
            <a:off x="4572000" y="4127766"/>
            <a:ext cx="4118857" cy="4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r>
              <a:rPr lang="en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DC</a:t>
            </a:r>
            <a:r>
              <a:rPr lang="en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 has seen a </a:t>
            </a:r>
            <a:r>
              <a:rPr lang="en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steep rise</a:t>
            </a:r>
            <a:r>
              <a:rPr lang="en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 in </a:t>
            </a:r>
            <a:r>
              <a:rPr lang="en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confirmed</a:t>
            </a:r>
            <a:r>
              <a:rPr lang="en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 cases in 2022.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264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7475-F7D1-205D-F5A5-183030E2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56FB5-6ECC-E04C-3021-7B2D090871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79CCD-9236-C087-F761-9CB82ACE0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8" y="73159"/>
            <a:ext cx="8812764" cy="4997181"/>
          </a:xfrm>
          <a:prstGeom prst="rect">
            <a:avLst/>
          </a:prstGeom>
        </p:spPr>
      </p:pic>
      <p:sp>
        <p:nvSpPr>
          <p:cNvPr id="5" name="Google Shape;2992;g3087a6787ac_0_119">
            <a:extLst>
              <a:ext uri="{FF2B5EF4-FFF2-40B4-BE49-F238E27FC236}">
                <a16:creationId xmlns:a16="http://schemas.microsoft.com/office/drawing/2014/main" id="{2BD45015-9285-9B3E-611E-1C71C7BF5112}"/>
              </a:ext>
            </a:extLst>
          </p:cNvPr>
          <p:cNvSpPr txBox="1"/>
          <p:nvPr/>
        </p:nvSpPr>
        <p:spPr>
          <a:xfrm>
            <a:off x="4954555" y="4306490"/>
            <a:ext cx="3634870" cy="42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r>
              <a:rPr lang="en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And, finally reason for the </a:t>
            </a:r>
            <a:r>
              <a:rPr lang="en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reversal of trend.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57489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9F36-3618-D8DC-B47D-FC0AB27B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54381-BD36-16AC-6FD7-CA0E8355D5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6A41D-E0E2-A371-D098-9FC4C023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1" y="145791"/>
            <a:ext cx="8819437" cy="4851918"/>
          </a:xfrm>
          <a:prstGeom prst="rect">
            <a:avLst/>
          </a:prstGeom>
        </p:spPr>
      </p:pic>
      <p:sp>
        <p:nvSpPr>
          <p:cNvPr id="8" name="Google Shape;2992;g3087a6787ac_0_119">
            <a:extLst>
              <a:ext uri="{FF2B5EF4-FFF2-40B4-BE49-F238E27FC236}">
                <a16:creationId xmlns:a16="http://schemas.microsoft.com/office/drawing/2014/main" id="{0B823CB7-50E0-A8C4-8A46-29ED9607E9BF}"/>
              </a:ext>
            </a:extLst>
          </p:cNvPr>
          <p:cNvSpPr txBox="1"/>
          <p:nvPr/>
        </p:nvSpPr>
        <p:spPr>
          <a:xfrm>
            <a:off x="5389925" y="4306490"/>
            <a:ext cx="3199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r>
              <a:rPr lang="en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Again, </a:t>
            </a:r>
            <a:r>
              <a:rPr lang="en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DC</a:t>
            </a:r>
            <a:r>
              <a:rPr lang="en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 has a </a:t>
            </a:r>
            <a:r>
              <a:rPr lang="en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sharp decline</a:t>
            </a:r>
            <a:r>
              <a:rPr lang="en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 in 2022.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00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0"/>
          <p:cNvSpPr txBox="1">
            <a:spLocks noGrp="1"/>
          </p:cNvSpPr>
          <p:nvPr>
            <p:ph type="title"/>
          </p:nvPr>
        </p:nvSpPr>
        <p:spPr>
          <a:xfrm>
            <a:off x="720000" y="12576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DC-Baltimore Comparison</a:t>
            </a:r>
            <a:endParaRPr dirty="0"/>
          </a:p>
        </p:txBody>
      </p:sp>
      <p:sp>
        <p:nvSpPr>
          <p:cNvPr id="2148" name="Google Shape;2148;p10"/>
          <p:cNvSpPr txBox="1">
            <a:spLocks noGrp="1"/>
          </p:cNvSpPr>
          <p:nvPr>
            <p:ph type="subTitle" idx="4294967295"/>
          </p:nvPr>
        </p:nvSpPr>
        <p:spPr>
          <a:xfrm>
            <a:off x="1751881" y="3309789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689,585 POP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68.34 sq mi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49" name="Google Shape;2149;p10"/>
          <p:cNvSpPr txBox="1">
            <a:spLocks noGrp="1"/>
          </p:cNvSpPr>
          <p:nvPr>
            <p:ph type="subTitle" idx="4294967295"/>
          </p:nvPr>
        </p:nvSpPr>
        <p:spPr>
          <a:xfrm>
            <a:off x="1751881" y="2666376"/>
            <a:ext cx="2173200" cy="5055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" sz="2000" b="1" i="0" u="none" strike="noStrike" cap="none" dirty="0">
                <a:solidFill>
                  <a:srgbClr val="0070C0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Washington DC</a:t>
            </a:r>
            <a:endParaRPr sz="2000" b="1" i="0" u="none" strike="noStrike" cap="none" dirty="0">
              <a:solidFill>
                <a:srgbClr val="0070C0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</p:txBody>
      </p:sp>
      <p:sp>
        <p:nvSpPr>
          <p:cNvPr id="2150" name="Google Shape;2150;p10"/>
          <p:cNvSpPr txBox="1">
            <a:spLocks noGrp="1"/>
          </p:cNvSpPr>
          <p:nvPr>
            <p:ph type="subTitle" idx="4294967295"/>
          </p:nvPr>
        </p:nvSpPr>
        <p:spPr>
          <a:xfrm>
            <a:off x="4838381" y="3309789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-US" dirty="0"/>
              <a:t>585,708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POP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-US" dirty="0"/>
              <a:t>92.28 sq mil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51" name="Google Shape;2151;p10"/>
          <p:cNvSpPr txBox="1">
            <a:spLocks noGrp="1"/>
          </p:cNvSpPr>
          <p:nvPr>
            <p:ph type="subTitle" idx="4294967295"/>
          </p:nvPr>
        </p:nvSpPr>
        <p:spPr>
          <a:xfrm>
            <a:off x="4838381" y="2666376"/>
            <a:ext cx="2173200" cy="505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" sz="2000" b="1" i="0" u="none" strike="noStrike" cap="none" dirty="0">
                <a:solidFill>
                  <a:schemeClr val="tx2">
                    <a:lumMod val="60000"/>
                    <a:lumOff val="40000"/>
                  </a:schemeClr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Baltimore city </a:t>
            </a:r>
            <a:endParaRPr sz="2000" b="1" i="0" u="none" strike="noStrike" cap="none" dirty="0">
              <a:solidFill>
                <a:schemeClr val="tx2">
                  <a:lumMod val="60000"/>
                  <a:lumOff val="40000"/>
                </a:schemeClr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</p:txBody>
      </p:sp>
      <p:pic>
        <p:nvPicPr>
          <p:cNvPr id="2157" name="Google Shape;2157;p10" descr="District of Columbia and the 19th Amendment (U.S. National Park Service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317642" y="1234290"/>
            <a:ext cx="968948" cy="121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6A59DC-3DF0-F75E-2E5E-36597D44350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0259" y="1216836"/>
            <a:ext cx="1143072" cy="1354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115210-EA5E-CC2A-D736-0F8D8A1592C3}"/>
              </a:ext>
            </a:extLst>
          </p:cNvPr>
          <p:cNvSpPr txBox="1"/>
          <p:nvPr/>
        </p:nvSpPr>
        <p:spPr>
          <a:xfrm>
            <a:off x="4442069" y="492561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r>
              <a:rPr lang="en-US" sz="1000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Population, Census</a:t>
            </a:r>
            <a:r>
              <a:rPr lang="en-US" sz="1000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 </a:t>
            </a:r>
            <a:r>
              <a:rPr lang="en-US" sz="1000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2020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4589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0874cedf9b_0_0"/>
          <p:cNvSpPr txBox="1">
            <a:spLocks noGrp="1"/>
          </p:cNvSpPr>
          <p:nvPr>
            <p:ph type="title"/>
          </p:nvPr>
        </p:nvSpPr>
        <p:spPr>
          <a:xfrm>
            <a:off x="243250" y="1660236"/>
            <a:ext cx="5852700" cy="1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7200" dirty="0"/>
              <a:t>1,485,416</a:t>
            </a:r>
            <a:endParaRPr sz="7200" dirty="0"/>
          </a:p>
        </p:txBody>
      </p:sp>
      <p:sp>
        <p:nvSpPr>
          <p:cNvPr id="936" name="Google Shape;936;g30874cedf9b_0_0"/>
          <p:cNvSpPr/>
          <p:nvPr/>
        </p:nvSpPr>
        <p:spPr>
          <a:xfrm rot="-1462588">
            <a:off x="5705657" y="1126683"/>
            <a:ext cx="3158458" cy="2815846"/>
          </a:xfrm>
          <a:custGeom>
            <a:avLst/>
            <a:gdLst/>
            <a:ahLst/>
            <a:cxnLst/>
            <a:rect l="l" t="t" r="r" b="b"/>
            <a:pathLst>
              <a:path w="4495144" h="3914179" extrusionOk="0">
                <a:moveTo>
                  <a:pt x="3036503" y="80731"/>
                </a:moveTo>
                <a:cubicBezTo>
                  <a:pt x="3036503" y="80731"/>
                  <a:pt x="2295743" y="-181207"/>
                  <a:pt x="1567747" y="238560"/>
                </a:cubicBezTo>
                <a:cubicBezTo>
                  <a:pt x="839561" y="658327"/>
                  <a:pt x="471325" y="1490050"/>
                  <a:pt x="155190" y="2156324"/>
                </a:cubicBezTo>
                <a:cubicBezTo>
                  <a:pt x="-161040" y="2822693"/>
                  <a:pt x="19459" y="3499634"/>
                  <a:pt x="574290" y="3807673"/>
                </a:cubicBezTo>
                <a:cubicBezTo>
                  <a:pt x="1129121" y="4115711"/>
                  <a:pt x="1507454" y="3659940"/>
                  <a:pt x="2286504" y="3636604"/>
                </a:cubicBezTo>
                <a:cubicBezTo>
                  <a:pt x="3065554" y="3613268"/>
                  <a:pt x="3274913" y="3724139"/>
                  <a:pt x="3922042" y="3283988"/>
                </a:cubicBezTo>
                <a:cubicBezTo>
                  <a:pt x="4569075" y="2843838"/>
                  <a:pt x="4687471" y="1806375"/>
                  <a:pt x="4178645" y="1039517"/>
                </a:cubicBezTo>
                <a:cubicBezTo>
                  <a:pt x="3669820" y="272755"/>
                  <a:pt x="3036503" y="80731"/>
                  <a:pt x="3036503" y="8073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7" name="Google Shape;937;g30874cedf9b_0_0"/>
          <p:cNvGrpSpPr/>
          <p:nvPr/>
        </p:nvGrpSpPr>
        <p:grpSpPr>
          <a:xfrm>
            <a:off x="6228073" y="772185"/>
            <a:ext cx="1997043" cy="3696652"/>
            <a:chOff x="6228073" y="772185"/>
            <a:chExt cx="1997043" cy="3696652"/>
          </a:xfrm>
        </p:grpSpPr>
        <p:sp>
          <p:nvSpPr>
            <p:cNvPr id="938" name="Google Shape;938;g30874cedf9b_0_0"/>
            <p:cNvSpPr/>
            <p:nvPr/>
          </p:nvSpPr>
          <p:spPr>
            <a:xfrm>
              <a:off x="6260524" y="2775197"/>
              <a:ext cx="116292" cy="116395"/>
            </a:xfrm>
            <a:custGeom>
              <a:avLst/>
              <a:gdLst/>
              <a:ahLst/>
              <a:cxnLst/>
              <a:rect l="l" t="t" r="r" b="b"/>
              <a:pathLst>
                <a:path w="116292" h="116395" extrusionOk="0">
                  <a:moveTo>
                    <a:pt x="116292" y="58198"/>
                  </a:moveTo>
                  <a:cubicBezTo>
                    <a:pt x="116292" y="90339"/>
                    <a:pt x="90259" y="116395"/>
                    <a:pt x="58146" y="116395"/>
                  </a:cubicBezTo>
                  <a:cubicBezTo>
                    <a:pt x="26033" y="116395"/>
                    <a:pt x="0" y="90339"/>
                    <a:pt x="0" y="58198"/>
                  </a:cubicBezTo>
                  <a:cubicBezTo>
                    <a:pt x="0" y="26056"/>
                    <a:pt x="26033" y="0"/>
                    <a:pt x="58146" y="0"/>
                  </a:cubicBezTo>
                  <a:cubicBezTo>
                    <a:pt x="90259" y="0"/>
                    <a:pt x="116292" y="26056"/>
                    <a:pt x="116292" y="5819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g30874cedf9b_0_0"/>
            <p:cNvSpPr/>
            <p:nvPr/>
          </p:nvSpPr>
          <p:spPr>
            <a:xfrm>
              <a:off x="6376721" y="2296470"/>
              <a:ext cx="71183" cy="71247"/>
            </a:xfrm>
            <a:custGeom>
              <a:avLst/>
              <a:gdLst/>
              <a:ahLst/>
              <a:cxnLst/>
              <a:rect l="l" t="t" r="r" b="b"/>
              <a:pathLst>
                <a:path w="71183" h="71247" extrusionOk="0">
                  <a:moveTo>
                    <a:pt x="71184" y="35624"/>
                  </a:moveTo>
                  <a:cubicBezTo>
                    <a:pt x="71184" y="55245"/>
                    <a:pt x="55291" y="71247"/>
                    <a:pt x="35592" y="71247"/>
                  </a:cubicBezTo>
                  <a:cubicBezTo>
                    <a:pt x="15988" y="71247"/>
                    <a:pt x="0" y="55340"/>
                    <a:pt x="0" y="35624"/>
                  </a:cubicBezTo>
                  <a:cubicBezTo>
                    <a:pt x="0" y="16002"/>
                    <a:pt x="15893" y="0"/>
                    <a:pt x="35592" y="0"/>
                  </a:cubicBezTo>
                  <a:cubicBezTo>
                    <a:pt x="55291" y="0"/>
                    <a:pt x="71184" y="15907"/>
                    <a:pt x="71184" y="3562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g30874cedf9b_0_0"/>
            <p:cNvSpPr/>
            <p:nvPr/>
          </p:nvSpPr>
          <p:spPr>
            <a:xfrm>
              <a:off x="6635285" y="2296470"/>
              <a:ext cx="51769" cy="51815"/>
            </a:xfrm>
            <a:custGeom>
              <a:avLst/>
              <a:gdLst/>
              <a:ahLst/>
              <a:cxnLst/>
              <a:rect l="l" t="t" r="r" b="b"/>
              <a:pathLst>
                <a:path w="51769" h="51815" extrusionOk="0">
                  <a:moveTo>
                    <a:pt x="51770" y="25908"/>
                  </a:moveTo>
                  <a:cubicBezTo>
                    <a:pt x="51770" y="40217"/>
                    <a:pt x="40181" y="51816"/>
                    <a:pt x="25885" y="51816"/>
                  </a:cubicBezTo>
                  <a:cubicBezTo>
                    <a:pt x="11589" y="51816"/>
                    <a:pt x="0" y="40217"/>
                    <a:pt x="0" y="25908"/>
                  </a:cubicBezTo>
                  <a:cubicBezTo>
                    <a:pt x="0" y="11599"/>
                    <a:pt x="11589" y="0"/>
                    <a:pt x="25885" y="0"/>
                  </a:cubicBezTo>
                  <a:cubicBezTo>
                    <a:pt x="40181" y="0"/>
                    <a:pt x="51770" y="11599"/>
                    <a:pt x="51770" y="2590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g30874cedf9b_0_0"/>
            <p:cNvSpPr/>
            <p:nvPr/>
          </p:nvSpPr>
          <p:spPr>
            <a:xfrm>
              <a:off x="6363874" y="1811362"/>
              <a:ext cx="51769" cy="51815"/>
            </a:xfrm>
            <a:custGeom>
              <a:avLst/>
              <a:gdLst/>
              <a:ahLst/>
              <a:cxnLst/>
              <a:rect l="l" t="t" r="r" b="b"/>
              <a:pathLst>
                <a:path w="51769" h="51815" extrusionOk="0">
                  <a:moveTo>
                    <a:pt x="51770" y="25908"/>
                  </a:moveTo>
                  <a:cubicBezTo>
                    <a:pt x="51770" y="40217"/>
                    <a:pt x="40181" y="51816"/>
                    <a:pt x="25885" y="51816"/>
                  </a:cubicBezTo>
                  <a:cubicBezTo>
                    <a:pt x="11589" y="51816"/>
                    <a:pt x="0" y="40217"/>
                    <a:pt x="0" y="25908"/>
                  </a:cubicBezTo>
                  <a:cubicBezTo>
                    <a:pt x="0" y="11599"/>
                    <a:pt x="11589" y="0"/>
                    <a:pt x="25885" y="0"/>
                  </a:cubicBezTo>
                  <a:cubicBezTo>
                    <a:pt x="40181" y="0"/>
                    <a:pt x="51770" y="11599"/>
                    <a:pt x="51770" y="259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g30874cedf9b_0_0"/>
            <p:cNvSpPr/>
            <p:nvPr/>
          </p:nvSpPr>
          <p:spPr>
            <a:xfrm>
              <a:off x="8115296" y="3324980"/>
              <a:ext cx="109820" cy="109918"/>
            </a:xfrm>
            <a:custGeom>
              <a:avLst/>
              <a:gdLst/>
              <a:ahLst/>
              <a:cxnLst/>
              <a:rect l="l" t="t" r="r" b="b"/>
              <a:pathLst>
                <a:path w="109820" h="109918" extrusionOk="0">
                  <a:moveTo>
                    <a:pt x="109821" y="54959"/>
                  </a:moveTo>
                  <a:cubicBezTo>
                    <a:pt x="109821" y="85344"/>
                    <a:pt x="85268" y="109919"/>
                    <a:pt x="54910" y="109919"/>
                  </a:cubicBezTo>
                  <a:cubicBezTo>
                    <a:pt x="24553" y="109919"/>
                    <a:pt x="0" y="85344"/>
                    <a:pt x="0" y="54959"/>
                  </a:cubicBezTo>
                  <a:cubicBezTo>
                    <a:pt x="0" y="24574"/>
                    <a:pt x="24553" y="0"/>
                    <a:pt x="54910" y="0"/>
                  </a:cubicBezTo>
                  <a:cubicBezTo>
                    <a:pt x="85268" y="0"/>
                    <a:pt x="109821" y="24574"/>
                    <a:pt x="109821" y="5495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g30874cedf9b_0_0"/>
            <p:cNvSpPr/>
            <p:nvPr/>
          </p:nvSpPr>
          <p:spPr>
            <a:xfrm>
              <a:off x="7927821" y="2354668"/>
              <a:ext cx="64712" cy="64770"/>
            </a:xfrm>
            <a:custGeom>
              <a:avLst/>
              <a:gdLst/>
              <a:ahLst/>
              <a:cxnLst/>
              <a:rect l="l" t="t" r="r" b="b"/>
              <a:pathLst>
                <a:path w="64712" h="64770" extrusionOk="0">
                  <a:moveTo>
                    <a:pt x="64713" y="32385"/>
                  </a:moveTo>
                  <a:cubicBezTo>
                    <a:pt x="64713" y="50271"/>
                    <a:pt x="50226" y="64770"/>
                    <a:pt x="32356" y="64770"/>
                  </a:cubicBezTo>
                  <a:cubicBezTo>
                    <a:pt x="14487" y="64770"/>
                    <a:pt x="0" y="50271"/>
                    <a:pt x="0" y="32385"/>
                  </a:cubicBezTo>
                  <a:cubicBezTo>
                    <a:pt x="0" y="14499"/>
                    <a:pt x="14487" y="0"/>
                    <a:pt x="32356" y="0"/>
                  </a:cubicBezTo>
                  <a:cubicBezTo>
                    <a:pt x="50226" y="0"/>
                    <a:pt x="64713" y="14499"/>
                    <a:pt x="64713" y="3238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g30874cedf9b_0_0"/>
            <p:cNvSpPr/>
            <p:nvPr/>
          </p:nvSpPr>
          <p:spPr>
            <a:xfrm>
              <a:off x="8011852" y="1365020"/>
              <a:ext cx="19413" cy="19431"/>
            </a:xfrm>
            <a:custGeom>
              <a:avLst/>
              <a:gdLst/>
              <a:ahLst/>
              <a:cxnLst/>
              <a:rect l="l" t="t" r="r" b="b"/>
              <a:pathLst>
                <a:path w="19413" h="19431" extrusionOk="0">
                  <a:moveTo>
                    <a:pt x="19414" y="9716"/>
                  </a:moveTo>
                  <a:cubicBezTo>
                    <a:pt x="19414" y="15050"/>
                    <a:pt x="15036" y="19431"/>
                    <a:pt x="9707" y="19431"/>
                  </a:cubicBezTo>
                  <a:cubicBezTo>
                    <a:pt x="4378" y="19431"/>
                    <a:pt x="0" y="15050"/>
                    <a:pt x="0" y="9716"/>
                  </a:cubicBezTo>
                  <a:cubicBezTo>
                    <a:pt x="0" y="4381"/>
                    <a:pt x="4378" y="0"/>
                    <a:pt x="9707" y="0"/>
                  </a:cubicBezTo>
                  <a:cubicBezTo>
                    <a:pt x="15036" y="0"/>
                    <a:pt x="19414" y="4381"/>
                    <a:pt x="19414" y="971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g30874cedf9b_0_0"/>
            <p:cNvSpPr/>
            <p:nvPr/>
          </p:nvSpPr>
          <p:spPr>
            <a:xfrm>
              <a:off x="7714555" y="1345590"/>
              <a:ext cx="64712" cy="64770"/>
            </a:xfrm>
            <a:custGeom>
              <a:avLst/>
              <a:gdLst/>
              <a:ahLst/>
              <a:cxnLst/>
              <a:rect l="l" t="t" r="r" b="b"/>
              <a:pathLst>
                <a:path w="64712" h="64770" extrusionOk="0">
                  <a:moveTo>
                    <a:pt x="64712" y="32385"/>
                  </a:moveTo>
                  <a:cubicBezTo>
                    <a:pt x="64712" y="50271"/>
                    <a:pt x="50226" y="64770"/>
                    <a:pt x="32356" y="64770"/>
                  </a:cubicBezTo>
                  <a:cubicBezTo>
                    <a:pt x="14486" y="64770"/>
                    <a:pt x="0" y="50271"/>
                    <a:pt x="0" y="32385"/>
                  </a:cubicBezTo>
                  <a:cubicBezTo>
                    <a:pt x="0" y="14499"/>
                    <a:pt x="14486" y="0"/>
                    <a:pt x="32356" y="0"/>
                  </a:cubicBezTo>
                  <a:cubicBezTo>
                    <a:pt x="50226" y="0"/>
                    <a:pt x="64712" y="14499"/>
                    <a:pt x="64712" y="32385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g30874cedf9b_0_0"/>
            <p:cNvSpPr/>
            <p:nvPr/>
          </p:nvSpPr>
          <p:spPr>
            <a:xfrm>
              <a:off x="6603024" y="1086891"/>
              <a:ext cx="77464" cy="77533"/>
            </a:xfrm>
            <a:custGeom>
              <a:avLst/>
              <a:gdLst/>
              <a:ahLst/>
              <a:cxnLst/>
              <a:rect l="l" t="t" r="r" b="b"/>
              <a:pathLst>
                <a:path w="77464" h="77533" extrusionOk="0">
                  <a:moveTo>
                    <a:pt x="77465" y="38767"/>
                  </a:moveTo>
                  <a:cubicBezTo>
                    <a:pt x="77465" y="60177"/>
                    <a:pt x="60124" y="77534"/>
                    <a:pt x="38732" y="77534"/>
                  </a:cubicBezTo>
                  <a:cubicBezTo>
                    <a:pt x="17341" y="77534"/>
                    <a:pt x="0" y="60177"/>
                    <a:pt x="0" y="38767"/>
                  </a:cubicBezTo>
                  <a:cubicBezTo>
                    <a:pt x="0" y="17356"/>
                    <a:pt x="17341" y="0"/>
                    <a:pt x="38732" y="0"/>
                  </a:cubicBezTo>
                  <a:cubicBezTo>
                    <a:pt x="60124" y="0"/>
                    <a:pt x="77465" y="17357"/>
                    <a:pt x="77465" y="3876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g30874cedf9b_0_0"/>
            <p:cNvSpPr/>
            <p:nvPr/>
          </p:nvSpPr>
          <p:spPr>
            <a:xfrm>
              <a:off x="6906792" y="1281010"/>
              <a:ext cx="83935" cy="84010"/>
            </a:xfrm>
            <a:custGeom>
              <a:avLst/>
              <a:gdLst/>
              <a:ahLst/>
              <a:cxnLst/>
              <a:rect l="l" t="t" r="r" b="b"/>
              <a:pathLst>
                <a:path w="83935" h="84010" extrusionOk="0">
                  <a:moveTo>
                    <a:pt x="83936" y="42006"/>
                  </a:moveTo>
                  <a:cubicBezTo>
                    <a:pt x="83936" y="65247"/>
                    <a:pt x="65093" y="84011"/>
                    <a:pt x="41968" y="84011"/>
                  </a:cubicBezTo>
                  <a:cubicBezTo>
                    <a:pt x="18748" y="84011"/>
                    <a:pt x="0" y="65151"/>
                    <a:pt x="0" y="42006"/>
                  </a:cubicBezTo>
                  <a:cubicBezTo>
                    <a:pt x="0" y="18765"/>
                    <a:pt x="18843" y="0"/>
                    <a:pt x="41968" y="0"/>
                  </a:cubicBezTo>
                  <a:cubicBezTo>
                    <a:pt x="65188" y="-95"/>
                    <a:pt x="83936" y="18765"/>
                    <a:pt x="83936" y="4200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g30874cedf9b_0_0"/>
            <p:cNvSpPr/>
            <p:nvPr/>
          </p:nvSpPr>
          <p:spPr>
            <a:xfrm>
              <a:off x="6771086" y="3454329"/>
              <a:ext cx="83935" cy="84010"/>
            </a:xfrm>
            <a:custGeom>
              <a:avLst/>
              <a:gdLst/>
              <a:ahLst/>
              <a:cxnLst/>
              <a:rect l="l" t="t" r="r" b="b"/>
              <a:pathLst>
                <a:path w="83935" h="84010" extrusionOk="0">
                  <a:moveTo>
                    <a:pt x="83936" y="42005"/>
                  </a:moveTo>
                  <a:cubicBezTo>
                    <a:pt x="83936" y="65246"/>
                    <a:pt x="65093" y="84011"/>
                    <a:pt x="41968" y="84011"/>
                  </a:cubicBezTo>
                  <a:cubicBezTo>
                    <a:pt x="18747" y="84011"/>
                    <a:pt x="0" y="65151"/>
                    <a:pt x="0" y="42005"/>
                  </a:cubicBezTo>
                  <a:cubicBezTo>
                    <a:pt x="0" y="18764"/>
                    <a:pt x="18843" y="0"/>
                    <a:pt x="41968" y="0"/>
                  </a:cubicBezTo>
                  <a:cubicBezTo>
                    <a:pt x="65093" y="0"/>
                    <a:pt x="83936" y="18860"/>
                    <a:pt x="83936" y="42005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g30874cedf9b_0_0"/>
            <p:cNvSpPr/>
            <p:nvPr/>
          </p:nvSpPr>
          <p:spPr>
            <a:xfrm>
              <a:off x="6228073" y="3266687"/>
              <a:ext cx="51769" cy="51816"/>
            </a:xfrm>
            <a:custGeom>
              <a:avLst/>
              <a:gdLst/>
              <a:ahLst/>
              <a:cxnLst/>
              <a:rect l="l" t="t" r="r" b="b"/>
              <a:pathLst>
                <a:path w="51769" h="51816" extrusionOk="0">
                  <a:moveTo>
                    <a:pt x="51770" y="25908"/>
                  </a:moveTo>
                  <a:cubicBezTo>
                    <a:pt x="51770" y="40217"/>
                    <a:pt x="40181" y="51816"/>
                    <a:pt x="25885" y="51816"/>
                  </a:cubicBezTo>
                  <a:cubicBezTo>
                    <a:pt x="11589" y="51816"/>
                    <a:pt x="0" y="40217"/>
                    <a:pt x="0" y="25908"/>
                  </a:cubicBezTo>
                  <a:cubicBezTo>
                    <a:pt x="0" y="11599"/>
                    <a:pt x="11589" y="0"/>
                    <a:pt x="25885" y="0"/>
                  </a:cubicBezTo>
                  <a:cubicBezTo>
                    <a:pt x="40181" y="0"/>
                    <a:pt x="51770" y="11599"/>
                    <a:pt x="51770" y="2590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g30874cedf9b_0_0"/>
            <p:cNvSpPr/>
            <p:nvPr/>
          </p:nvSpPr>
          <p:spPr>
            <a:xfrm>
              <a:off x="6803252" y="3098475"/>
              <a:ext cx="71183" cy="71246"/>
            </a:xfrm>
            <a:custGeom>
              <a:avLst/>
              <a:gdLst/>
              <a:ahLst/>
              <a:cxnLst/>
              <a:rect l="l" t="t" r="r" b="b"/>
              <a:pathLst>
                <a:path w="71183" h="71246" extrusionOk="0">
                  <a:moveTo>
                    <a:pt x="71184" y="35623"/>
                  </a:moveTo>
                  <a:cubicBezTo>
                    <a:pt x="71184" y="55245"/>
                    <a:pt x="55291" y="71247"/>
                    <a:pt x="35592" y="71247"/>
                  </a:cubicBezTo>
                  <a:cubicBezTo>
                    <a:pt x="15988" y="71247"/>
                    <a:pt x="0" y="55340"/>
                    <a:pt x="0" y="35623"/>
                  </a:cubicBezTo>
                  <a:cubicBezTo>
                    <a:pt x="0" y="15907"/>
                    <a:pt x="15893" y="0"/>
                    <a:pt x="35592" y="0"/>
                  </a:cubicBezTo>
                  <a:cubicBezTo>
                    <a:pt x="55291" y="95"/>
                    <a:pt x="71184" y="16002"/>
                    <a:pt x="71184" y="3562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g30874cedf9b_0_0"/>
            <p:cNvSpPr/>
            <p:nvPr/>
          </p:nvSpPr>
          <p:spPr>
            <a:xfrm>
              <a:off x="7824471" y="4288815"/>
              <a:ext cx="77464" cy="77533"/>
            </a:xfrm>
            <a:custGeom>
              <a:avLst/>
              <a:gdLst/>
              <a:ahLst/>
              <a:cxnLst/>
              <a:rect l="l" t="t" r="r" b="b"/>
              <a:pathLst>
                <a:path w="77464" h="77533" extrusionOk="0">
                  <a:moveTo>
                    <a:pt x="77465" y="38767"/>
                  </a:moveTo>
                  <a:cubicBezTo>
                    <a:pt x="77465" y="60177"/>
                    <a:pt x="60123" y="77534"/>
                    <a:pt x="38732" y="77534"/>
                  </a:cubicBezTo>
                  <a:cubicBezTo>
                    <a:pt x="17341" y="77534"/>
                    <a:pt x="0" y="60177"/>
                    <a:pt x="0" y="38767"/>
                  </a:cubicBezTo>
                  <a:cubicBezTo>
                    <a:pt x="0" y="17357"/>
                    <a:pt x="17341" y="0"/>
                    <a:pt x="38732" y="0"/>
                  </a:cubicBezTo>
                  <a:cubicBezTo>
                    <a:pt x="60123" y="0"/>
                    <a:pt x="77465" y="17357"/>
                    <a:pt x="77465" y="3876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g30874cedf9b_0_0"/>
            <p:cNvSpPr/>
            <p:nvPr/>
          </p:nvSpPr>
          <p:spPr>
            <a:xfrm>
              <a:off x="6803252" y="4198137"/>
              <a:ext cx="64712" cy="64769"/>
            </a:xfrm>
            <a:custGeom>
              <a:avLst/>
              <a:gdLst/>
              <a:ahLst/>
              <a:cxnLst/>
              <a:rect l="l" t="t" r="r" b="b"/>
              <a:pathLst>
                <a:path w="64712" h="64769" extrusionOk="0">
                  <a:moveTo>
                    <a:pt x="64712" y="32385"/>
                  </a:moveTo>
                  <a:cubicBezTo>
                    <a:pt x="64712" y="50271"/>
                    <a:pt x="50226" y="64770"/>
                    <a:pt x="32356" y="64770"/>
                  </a:cubicBezTo>
                  <a:cubicBezTo>
                    <a:pt x="14486" y="64770"/>
                    <a:pt x="0" y="50271"/>
                    <a:pt x="0" y="32385"/>
                  </a:cubicBezTo>
                  <a:cubicBezTo>
                    <a:pt x="0" y="14499"/>
                    <a:pt x="14486" y="0"/>
                    <a:pt x="32356" y="0"/>
                  </a:cubicBezTo>
                  <a:cubicBezTo>
                    <a:pt x="50226" y="0"/>
                    <a:pt x="64712" y="14499"/>
                    <a:pt x="64712" y="32385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g30874cedf9b_0_0"/>
            <p:cNvSpPr/>
            <p:nvPr/>
          </p:nvSpPr>
          <p:spPr>
            <a:xfrm>
              <a:off x="8102259" y="2005386"/>
              <a:ext cx="64712" cy="64770"/>
            </a:xfrm>
            <a:custGeom>
              <a:avLst/>
              <a:gdLst/>
              <a:ahLst/>
              <a:cxnLst/>
              <a:rect l="l" t="t" r="r" b="b"/>
              <a:pathLst>
                <a:path w="64712" h="64770" extrusionOk="0">
                  <a:moveTo>
                    <a:pt x="64712" y="32385"/>
                  </a:moveTo>
                  <a:cubicBezTo>
                    <a:pt x="64712" y="50292"/>
                    <a:pt x="50247" y="64770"/>
                    <a:pt x="32356" y="64770"/>
                  </a:cubicBezTo>
                  <a:cubicBezTo>
                    <a:pt x="14465" y="64770"/>
                    <a:pt x="0" y="50292"/>
                    <a:pt x="0" y="32385"/>
                  </a:cubicBezTo>
                  <a:cubicBezTo>
                    <a:pt x="0" y="14478"/>
                    <a:pt x="14465" y="0"/>
                    <a:pt x="32356" y="0"/>
                  </a:cubicBezTo>
                  <a:cubicBezTo>
                    <a:pt x="50247" y="0"/>
                    <a:pt x="64712" y="14478"/>
                    <a:pt x="64712" y="32385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4" name="Google Shape;954;g30874cedf9b_0_0"/>
            <p:cNvGrpSpPr/>
            <p:nvPr/>
          </p:nvGrpSpPr>
          <p:grpSpPr>
            <a:xfrm>
              <a:off x="6842270" y="1574190"/>
              <a:ext cx="486580" cy="413098"/>
              <a:chOff x="3819645" y="2320290"/>
              <a:chExt cx="486580" cy="413098"/>
            </a:xfrm>
          </p:grpSpPr>
          <p:sp>
            <p:nvSpPr>
              <p:cNvPr id="955" name="Google Shape;955;g30874cedf9b_0_0"/>
              <p:cNvSpPr/>
              <p:nvPr/>
            </p:nvSpPr>
            <p:spPr>
              <a:xfrm>
                <a:off x="3819645" y="2320290"/>
                <a:ext cx="486580" cy="403288"/>
              </a:xfrm>
              <a:custGeom>
                <a:avLst/>
                <a:gdLst/>
                <a:ahLst/>
                <a:cxnLst/>
                <a:rect l="l" t="t" r="r" b="b"/>
                <a:pathLst>
                  <a:path w="486580" h="403288" extrusionOk="0">
                    <a:moveTo>
                      <a:pt x="68614" y="366808"/>
                    </a:moveTo>
                    <a:lnTo>
                      <a:pt x="280738" y="0"/>
                    </a:lnTo>
                    <a:lnTo>
                      <a:pt x="486580" y="403288"/>
                    </a:lnTo>
                    <a:lnTo>
                      <a:pt x="140369" y="70866"/>
                    </a:lnTo>
                    <a:lnTo>
                      <a:pt x="0" y="3668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g30874cedf9b_0_0"/>
              <p:cNvSpPr/>
              <p:nvPr/>
            </p:nvSpPr>
            <p:spPr>
              <a:xfrm>
                <a:off x="4006835" y="2446686"/>
                <a:ext cx="299390" cy="286702"/>
              </a:xfrm>
              <a:custGeom>
                <a:avLst/>
                <a:gdLst/>
                <a:ahLst/>
                <a:cxnLst/>
                <a:rect l="l" t="t" r="r" b="b"/>
                <a:pathLst>
                  <a:path w="299390" h="286702" extrusionOk="0">
                    <a:moveTo>
                      <a:pt x="0" y="286703"/>
                    </a:moveTo>
                    <a:lnTo>
                      <a:pt x="99828" y="0"/>
                    </a:lnTo>
                    <a:lnTo>
                      <a:pt x="299390" y="27689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g30874cedf9b_0_0"/>
            <p:cNvGrpSpPr/>
            <p:nvPr/>
          </p:nvGrpSpPr>
          <p:grpSpPr>
            <a:xfrm>
              <a:off x="7479782" y="1574190"/>
              <a:ext cx="486675" cy="413098"/>
              <a:chOff x="4457157" y="2320290"/>
              <a:chExt cx="486675" cy="413098"/>
            </a:xfrm>
          </p:grpSpPr>
          <p:sp>
            <p:nvSpPr>
              <p:cNvPr id="958" name="Google Shape;958;g30874cedf9b_0_0"/>
              <p:cNvSpPr/>
              <p:nvPr/>
            </p:nvSpPr>
            <p:spPr>
              <a:xfrm>
                <a:off x="4457157" y="2320290"/>
                <a:ext cx="486675" cy="403288"/>
              </a:xfrm>
              <a:custGeom>
                <a:avLst/>
                <a:gdLst/>
                <a:ahLst/>
                <a:cxnLst/>
                <a:rect l="l" t="t" r="r" b="b"/>
                <a:pathLst>
                  <a:path w="486675" h="403288" extrusionOk="0">
                    <a:moveTo>
                      <a:pt x="418061" y="366808"/>
                    </a:moveTo>
                    <a:lnTo>
                      <a:pt x="205938" y="0"/>
                    </a:lnTo>
                    <a:lnTo>
                      <a:pt x="0" y="403288"/>
                    </a:lnTo>
                    <a:lnTo>
                      <a:pt x="346307" y="70866"/>
                    </a:lnTo>
                    <a:lnTo>
                      <a:pt x="486676" y="3668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g30874cedf9b_0_0"/>
              <p:cNvSpPr/>
              <p:nvPr/>
            </p:nvSpPr>
            <p:spPr>
              <a:xfrm>
                <a:off x="4457157" y="2446686"/>
                <a:ext cx="299485" cy="286702"/>
              </a:xfrm>
              <a:custGeom>
                <a:avLst/>
                <a:gdLst/>
                <a:ahLst/>
                <a:cxnLst/>
                <a:rect l="l" t="t" r="r" b="b"/>
                <a:pathLst>
                  <a:path w="299485" h="286702" extrusionOk="0">
                    <a:moveTo>
                      <a:pt x="299485" y="286703"/>
                    </a:moveTo>
                    <a:lnTo>
                      <a:pt x="199657" y="0"/>
                    </a:lnTo>
                    <a:lnTo>
                      <a:pt x="0" y="27689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0" name="Google Shape;960;g30874cedf9b_0_0"/>
            <p:cNvGrpSpPr/>
            <p:nvPr/>
          </p:nvGrpSpPr>
          <p:grpSpPr>
            <a:xfrm>
              <a:off x="7324187" y="2008244"/>
              <a:ext cx="168442" cy="48672"/>
              <a:chOff x="4301562" y="2754344"/>
              <a:chExt cx="168442" cy="48672"/>
            </a:xfrm>
          </p:grpSpPr>
          <p:sp>
            <p:nvSpPr>
              <p:cNvPr id="961" name="Google Shape;961;g30874cedf9b_0_0"/>
              <p:cNvSpPr/>
              <p:nvPr/>
            </p:nvSpPr>
            <p:spPr>
              <a:xfrm>
                <a:off x="4301562" y="2754344"/>
                <a:ext cx="44537" cy="48672"/>
              </a:xfrm>
              <a:custGeom>
                <a:avLst/>
                <a:gdLst/>
                <a:ahLst/>
                <a:cxnLst/>
                <a:rect l="l" t="t" r="r" b="b"/>
                <a:pathLst>
                  <a:path w="44537" h="48672" extrusionOk="0">
                    <a:moveTo>
                      <a:pt x="22269" y="48673"/>
                    </a:moveTo>
                    <a:lnTo>
                      <a:pt x="445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g30874cedf9b_0_0"/>
              <p:cNvSpPr/>
              <p:nvPr/>
            </p:nvSpPr>
            <p:spPr>
              <a:xfrm>
                <a:off x="4342864" y="2754344"/>
                <a:ext cx="44537" cy="48672"/>
              </a:xfrm>
              <a:custGeom>
                <a:avLst/>
                <a:gdLst/>
                <a:ahLst/>
                <a:cxnLst/>
                <a:rect l="l" t="t" r="r" b="b"/>
                <a:pathLst>
                  <a:path w="44537" h="48672" extrusionOk="0">
                    <a:moveTo>
                      <a:pt x="22269" y="48673"/>
                    </a:moveTo>
                    <a:lnTo>
                      <a:pt x="445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g30874cedf9b_0_0"/>
              <p:cNvSpPr/>
              <p:nvPr/>
            </p:nvSpPr>
            <p:spPr>
              <a:xfrm>
                <a:off x="4384165" y="2754344"/>
                <a:ext cx="44537" cy="48672"/>
              </a:xfrm>
              <a:custGeom>
                <a:avLst/>
                <a:gdLst/>
                <a:ahLst/>
                <a:cxnLst/>
                <a:rect l="l" t="t" r="r" b="b"/>
                <a:pathLst>
                  <a:path w="44537" h="48672" extrusionOk="0">
                    <a:moveTo>
                      <a:pt x="22269" y="48673"/>
                    </a:moveTo>
                    <a:lnTo>
                      <a:pt x="445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g30874cedf9b_0_0"/>
              <p:cNvSpPr/>
              <p:nvPr/>
            </p:nvSpPr>
            <p:spPr>
              <a:xfrm>
                <a:off x="4425467" y="2754344"/>
                <a:ext cx="44537" cy="48672"/>
              </a:xfrm>
              <a:custGeom>
                <a:avLst/>
                <a:gdLst/>
                <a:ahLst/>
                <a:cxnLst/>
                <a:rect l="l" t="t" r="r" b="b"/>
                <a:pathLst>
                  <a:path w="44537" h="48672" extrusionOk="0">
                    <a:moveTo>
                      <a:pt x="22269" y="48673"/>
                    </a:moveTo>
                    <a:lnTo>
                      <a:pt x="445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5" name="Google Shape;965;g30874cedf9b_0_0"/>
            <p:cNvSpPr/>
            <p:nvPr/>
          </p:nvSpPr>
          <p:spPr>
            <a:xfrm>
              <a:off x="7330753" y="1361306"/>
              <a:ext cx="153025" cy="626935"/>
            </a:xfrm>
            <a:custGeom>
              <a:avLst/>
              <a:gdLst/>
              <a:ahLst/>
              <a:cxnLst/>
              <a:rect l="l" t="t" r="r" b="b"/>
              <a:pathLst>
                <a:path w="153025" h="626935" extrusionOk="0">
                  <a:moveTo>
                    <a:pt x="0" y="0"/>
                  </a:moveTo>
                  <a:lnTo>
                    <a:pt x="153026" y="0"/>
                  </a:lnTo>
                  <a:lnTo>
                    <a:pt x="153026" y="626936"/>
                  </a:lnTo>
                  <a:lnTo>
                    <a:pt x="0" y="626936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6" name="Google Shape;966;g30874cedf9b_0_0"/>
            <p:cNvGrpSpPr/>
            <p:nvPr/>
          </p:nvGrpSpPr>
          <p:grpSpPr>
            <a:xfrm>
              <a:off x="7185531" y="772185"/>
              <a:ext cx="440710" cy="508254"/>
              <a:chOff x="4162906" y="1518285"/>
              <a:chExt cx="440710" cy="508254"/>
            </a:xfrm>
          </p:grpSpPr>
          <p:sp>
            <p:nvSpPr>
              <p:cNvPr id="967" name="Google Shape;967;g30874cedf9b_0_0"/>
              <p:cNvSpPr/>
              <p:nvPr/>
            </p:nvSpPr>
            <p:spPr>
              <a:xfrm>
                <a:off x="4162906" y="1518285"/>
                <a:ext cx="440710" cy="508254"/>
              </a:xfrm>
              <a:custGeom>
                <a:avLst/>
                <a:gdLst/>
                <a:ahLst/>
                <a:cxnLst/>
                <a:rect l="l" t="t" r="r" b="b"/>
                <a:pathLst>
                  <a:path w="440710" h="508254" extrusionOk="0">
                    <a:moveTo>
                      <a:pt x="440711" y="127825"/>
                    </a:moveTo>
                    <a:lnTo>
                      <a:pt x="221259" y="0"/>
                    </a:lnTo>
                    <a:lnTo>
                      <a:pt x="952" y="126206"/>
                    </a:lnTo>
                    <a:lnTo>
                      <a:pt x="0" y="380333"/>
                    </a:lnTo>
                    <a:lnTo>
                      <a:pt x="219356" y="508254"/>
                    </a:lnTo>
                    <a:lnTo>
                      <a:pt x="439759" y="381953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g30874cedf9b_0_0"/>
              <p:cNvSpPr/>
              <p:nvPr/>
            </p:nvSpPr>
            <p:spPr>
              <a:xfrm>
                <a:off x="4163858" y="1644491"/>
                <a:ext cx="439758" cy="382047"/>
              </a:xfrm>
              <a:custGeom>
                <a:avLst/>
                <a:gdLst/>
                <a:ahLst/>
                <a:cxnLst/>
                <a:rect l="l" t="t" r="r" b="b"/>
                <a:pathLst>
                  <a:path w="439758" h="382047" extrusionOk="0">
                    <a:moveTo>
                      <a:pt x="218404" y="382048"/>
                    </a:moveTo>
                    <a:lnTo>
                      <a:pt x="0" y="0"/>
                    </a:lnTo>
                    <a:lnTo>
                      <a:pt x="439759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g30874cedf9b_0_0"/>
              <p:cNvSpPr/>
              <p:nvPr/>
            </p:nvSpPr>
            <p:spPr>
              <a:xfrm>
                <a:off x="4162906" y="1835943"/>
                <a:ext cx="439759" cy="64293"/>
              </a:xfrm>
              <a:custGeom>
                <a:avLst/>
                <a:gdLst/>
                <a:ahLst/>
                <a:cxnLst/>
                <a:rect l="l" t="t" r="r" b="b"/>
                <a:pathLst>
                  <a:path w="439759" h="64293" extrusionOk="0">
                    <a:moveTo>
                      <a:pt x="0" y="62675"/>
                    </a:moveTo>
                    <a:lnTo>
                      <a:pt x="110677" y="0"/>
                    </a:lnTo>
                    <a:lnTo>
                      <a:pt x="327083" y="0"/>
                    </a:lnTo>
                    <a:lnTo>
                      <a:pt x="439759" y="6429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g30874cedf9b_0_0"/>
              <p:cNvSpPr/>
              <p:nvPr/>
            </p:nvSpPr>
            <p:spPr>
              <a:xfrm>
                <a:off x="4273583" y="1648206"/>
                <a:ext cx="216406" cy="187737"/>
              </a:xfrm>
              <a:custGeom>
                <a:avLst/>
                <a:gdLst/>
                <a:ahLst/>
                <a:cxnLst/>
                <a:rect l="l" t="t" r="r" b="b"/>
                <a:pathLst>
                  <a:path w="216406" h="187737" extrusionOk="0">
                    <a:moveTo>
                      <a:pt x="0" y="187738"/>
                    </a:moveTo>
                    <a:lnTo>
                      <a:pt x="109631" y="0"/>
                    </a:lnTo>
                    <a:lnTo>
                      <a:pt x="216406" y="187738"/>
                    </a:lnTo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g30874cedf9b_0_0"/>
              <p:cNvSpPr/>
              <p:nvPr/>
            </p:nvSpPr>
            <p:spPr>
              <a:xfrm>
                <a:off x="4383214" y="1518285"/>
                <a:ext cx="9516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9516" h="129921" extrusionOk="0">
                    <a:moveTo>
                      <a:pt x="0" y="12992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2" name="Google Shape;972;g30874cedf9b_0_0"/>
            <p:cNvSpPr/>
            <p:nvPr/>
          </p:nvSpPr>
          <p:spPr>
            <a:xfrm>
              <a:off x="7374149" y="1265961"/>
              <a:ext cx="66330" cy="72199"/>
            </a:xfrm>
            <a:custGeom>
              <a:avLst/>
              <a:gdLst/>
              <a:ahLst/>
              <a:cxnLst/>
              <a:rect l="l" t="t" r="r" b="b"/>
              <a:pathLst>
                <a:path w="66330" h="72199" extrusionOk="0">
                  <a:moveTo>
                    <a:pt x="0" y="0"/>
                  </a:moveTo>
                  <a:lnTo>
                    <a:pt x="66330" y="0"/>
                  </a:lnTo>
                  <a:lnTo>
                    <a:pt x="66330" y="72200"/>
                  </a:lnTo>
                  <a:lnTo>
                    <a:pt x="0" y="72200"/>
                  </a:lnTo>
                  <a:close/>
                </a:path>
              </a:pathLst>
            </a:custGeom>
            <a:solidFill>
              <a:srgbClr val="263238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3" name="Google Shape;973;g30874cedf9b_0_0"/>
            <p:cNvGrpSpPr/>
            <p:nvPr/>
          </p:nvGrpSpPr>
          <p:grpSpPr>
            <a:xfrm>
              <a:off x="7331991" y="1362639"/>
              <a:ext cx="152359" cy="621601"/>
              <a:chOff x="4309366" y="2108739"/>
              <a:chExt cx="152359" cy="621601"/>
            </a:xfrm>
          </p:grpSpPr>
          <p:sp>
            <p:nvSpPr>
              <p:cNvPr id="974" name="Google Shape;974;g30874cedf9b_0_0"/>
              <p:cNvSpPr/>
              <p:nvPr/>
            </p:nvSpPr>
            <p:spPr>
              <a:xfrm>
                <a:off x="4309366" y="2108739"/>
                <a:ext cx="70898" cy="71056"/>
              </a:xfrm>
              <a:custGeom>
                <a:avLst/>
                <a:gdLst/>
                <a:ahLst/>
                <a:cxnLst/>
                <a:rect l="l" t="t" r="r" b="b"/>
                <a:pathLst>
                  <a:path w="70898" h="71056" extrusionOk="0">
                    <a:moveTo>
                      <a:pt x="70898" y="0"/>
                    </a:moveTo>
                    <a:lnTo>
                      <a:pt x="0" y="71056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g30874cedf9b_0_0"/>
              <p:cNvSpPr/>
              <p:nvPr/>
            </p:nvSpPr>
            <p:spPr>
              <a:xfrm>
                <a:off x="4309366" y="2109882"/>
                <a:ext cx="130947" cy="131063"/>
              </a:xfrm>
              <a:custGeom>
                <a:avLst/>
                <a:gdLst/>
                <a:ahLst/>
                <a:cxnLst/>
                <a:rect l="l" t="t" r="r" b="b"/>
                <a:pathLst>
                  <a:path w="130947" h="131063" extrusionOk="0">
                    <a:moveTo>
                      <a:pt x="130948" y="0"/>
                    </a:moveTo>
                    <a:lnTo>
                      <a:pt x="0" y="13106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g30874cedf9b_0_0"/>
              <p:cNvSpPr/>
              <p:nvPr/>
            </p:nvSpPr>
            <p:spPr>
              <a:xfrm>
                <a:off x="4309366" y="2151221"/>
                <a:ext cx="150741" cy="150876"/>
              </a:xfrm>
              <a:custGeom>
                <a:avLst/>
                <a:gdLst/>
                <a:ahLst/>
                <a:cxnLst/>
                <a:rect l="l" t="t" r="r" b="b"/>
                <a:pathLst>
                  <a:path w="150741" h="150876" extrusionOk="0">
                    <a:moveTo>
                      <a:pt x="150742" y="0"/>
                    </a:moveTo>
                    <a:lnTo>
                      <a:pt x="0" y="150876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g30874cedf9b_0_0"/>
              <p:cNvSpPr/>
              <p:nvPr/>
            </p:nvSpPr>
            <p:spPr>
              <a:xfrm>
                <a:off x="4309366" y="2210752"/>
                <a:ext cx="152359" cy="152590"/>
              </a:xfrm>
              <a:custGeom>
                <a:avLst/>
                <a:gdLst/>
                <a:ahLst/>
                <a:cxnLst/>
                <a:rect l="l" t="t" r="r" b="b"/>
                <a:pathLst>
                  <a:path w="152359" h="152590" extrusionOk="0">
                    <a:moveTo>
                      <a:pt x="152360" y="0"/>
                    </a:moveTo>
                    <a:lnTo>
                      <a:pt x="0" y="1525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g30874cedf9b_0_0"/>
              <p:cNvSpPr/>
              <p:nvPr/>
            </p:nvSpPr>
            <p:spPr>
              <a:xfrm>
                <a:off x="4309366" y="2273617"/>
                <a:ext cx="150646" cy="150876"/>
              </a:xfrm>
              <a:custGeom>
                <a:avLst/>
                <a:gdLst/>
                <a:ahLst/>
                <a:cxnLst/>
                <a:rect l="l" t="t" r="r" b="b"/>
                <a:pathLst>
                  <a:path w="150646" h="150876" extrusionOk="0">
                    <a:moveTo>
                      <a:pt x="150647" y="0"/>
                    </a:moveTo>
                    <a:lnTo>
                      <a:pt x="0" y="150876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g30874cedf9b_0_0"/>
              <p:cNvSpPr/>
              <p:nvPr/>
            </p:nvSpPr>
            <p:spPr>
              <a:xfrm>
                <a:off x="4309366" y="2333720"/>
                <a:ext cx="151788" cy="151923"/>
              </a:xfrm>
              <a:custGeom>
                <a:avLst/>
                <a:gdLst/>
                <a:ahLst/>
                <a:cxnLst/>
                <a:rect l="l" t="t" r="r" b="b"/>
                <a:pathLst>
                  <a:path w="151788" h="151923" extrusionOk="0">
                    <a:moveTo>
                      <a:pt x="151789" y="0"/>
                    </a:moveTo>
                    <a:lnTo>
                      <a:pt x="0" y="151924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g30874cedf9b_0_0"/>
              <p:cNvSpPr/>
              <p:nvPr/>
            </p:nvSpPr>
            <p:spPr>
              <a:xfrm>
                <a:off x="4309366" y="2396013"/>
                <a:ext cx="150551" cy="150780"/>
              </a:xfrm>
              <a:custGeom>
                <a:avLst/>
                <a:gdLst/>
                <a:ahLst/>
                <a:cxnLst/>
                <a:rect l="l" t="t" r="r" b="b"/>
                <a:pathLst>
                  <a:path w="150551" h="150780" extrusionOk="0">
                    <a:moveTo>
                      <a:pt x="150552" y="0"/>
                    </a:moveTo>
                    <a:lnTo>
                      <a:pt x="0" y="15078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g30874cedf9b_0_0"/>
              <p:cNvSpPr/>
              <p:nvPr/>
            </p:nvSpPr>
            <p:spPr>
              <a:xfrm>
                <a:off x="4309366" y="2457545"/>
                <a:ext cx="150266" cy="150399"/>
              </a:xfrm>
              <a:custGeom>
                <a:avLst/>
                <a:gdLst/>
                <a:ahLst/>
                <a:cxnLst/>
                <a:rect l="l" t="t" r="r" b="b"/>
                <a:pathLst>
                  <a:path w="150266" h="150399" extrusionOk="0">
                    <a:moveTo>
                      <a:pt x="150266" y="0"/>
                    </a:moveTo>
                    <a:lnTo>
                      <a:pt x="0" y="15040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g30874cedf9b_0_0"/>
              <p:cNvSpPr/>
              <p:nvPr/>
            </p:nvSpPr>
            <p:spPr>
              <a:xfrm>
                <a:off x="4309366" y="2516600"/>
                <a:ext cx="152359" cy="152590"/>
              </a:xfrm>
              <a:custGeom>
                <a:avLst/>
                <a:gdLst/>
                <a:ahLst/>
                <a:cxnLst/>
                <a:rect l="l" t="t" r="r" b="b"/>
                <a:pathLst>
                  <a:path w="152359" h="152590" extrusionOk="0">
                    <a:moveTo>
                      <a:pt x="152360" y="0"/>
                    </a:moveTo>
                    <a:lnTo>
                      <a:pt x="0" y="15259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g30874cedf9b_0_0"/>
              <p:cNvSpPr/>
              <p:nvPr/>
            </p:nvSpPr>
            <p:spPr>
              <a:xfrm>
                <a:off x="4309366" y="2578512"/>
                <a:ext cx="151598" cy="151828"/>
              </a:xfrm>
              <a:custGeom>
                <a:avLst/>
                <a:gdLst/>
                <a:ahLst/>
                <a:cxnLst/>
                <a:rect l="l" t="t" r="r" b="b"/>
                <a:pathLst>
                  <a:path w="151598" h="151828" extrusionOk="0">
                    <a:moveTo>
                      <a:pt x="151598" y="0"/>
                    </a:moveTo>
                    <a:lnTo>
                      <a:pt x="0" y="15182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g30874cedf9b_0_0"/>
              <p:cNvSpPr/>
              <p:nvPr/>
            </p:nvSpPr>
            <p:spPr>
              <a:xfrm>
                <a:off x="4375696" y="2640425"/>
                <a:ext cx="84601" cy="84581"/>
              </a:xfrm>
              <a:custGeom>
                <a:avLst/>
                <a:gdLst/>
                <a:ahLst/>
                <a:cxnLst/>
                <a:rect l="l" t="t" r="r" b="b"/>
                <a:pathLst>
                  <a:path w="84601" h="84581" extrusionOk="0">
                    <a:moveTo>
                      <a:pt x="84602" y="0"/>
                    </a:moveTo>
                    <a:lnTo>
                      <a:pt x="0" y="8458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5" name="Google Shape;985;g30874cedf9b_0_0"/>
            <p:cNvSpPr/>
            <p:nvPr/>
          </p:nvSpPr>
          <p:spPr>
            <a:xfrm>
              <a:off x="7320666" y="1329587"/>
              <a:ext cx="173296" cy="36004"/>
            </a:xfrm>
            <a:custGeom>
              <a:avLst/>
              <a:gdLst/>
              <a:ahLst/>
              <a:cxnLst/>
              <a:rect l="l" t="t" r="r" b="b"/>
              <a:pathLst>
                <a:path w="173296" h="36004" extrusionOk="0">
                  <a:moveTo>
                    <a:pt x="155310" y="36004"/>
                  </a:moveTo>
                  <a:lnTo>
                    <a:pt x="17986" y="36004"/>
                  </a:lnTo>
                  <a:cubicBezTo>
                    <a:pt x="7994" y="36004"/>
                    <a:pt x="0" y="27908"/>
                    <a:pt x="0" y="18002"/>
                  </a:cubicBezTo>
                  <a:lnTo>
                    <a:pt x="0" y="18002"/>
                  </a:lnTo>
                  <a:cubicBezTo>
                    <a:pt x="0" y="8001"/>
                    <a:pt x="8089" y="0"/>
                    <a:pt x="17986" y="0"/>
                  </a:cubicBezTo>
                  <a:lnTo>
                    <a:pt x="155310" y="0"/>
                  </a:lnTo>
                  <a:cubicBezTo>
                    <a:pt x="165302" y="0"/>
                    <a:pt x="173296" y="8096"/>
                    <a:pt x="173296" y="18002"/>
                  </a:cubicBezTo>
                  <a:lnTo>
                    <a:pt x="173296" y="18002"/>
                  </a:lnTo>
                  <a:cubicBezTo>
                    <a:pt x="173391" y="27908"/>
                    <a:pt x="165302" y="36004"/>
                    <a:pt x="155310" y="36004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g30874cedf9b_0_0"/>
            <p:cNvSpPr/>
            <p:nvPr/>
          </p:nvSpPr>
          <p:spPr>
            <a:xfrm>
              <a:off x="7304678" y="1977478"/>
              <a:ext cx="205176" cy="38862"/>
            </a:xfrm>
            <a:custGeom>
              <a:avLst/>
              <a:gdLst/>
              <a:ahLst/>
              <a:cxnLst/>
              <a:rect l="l" t="t" r="r" b="b"/>
              <a:pathLst>
                <a:path w="205176" h="38862" extrusionOk="0">
                  <a:moveTo>
                    <a:pt x="185763" y="38862"/>
                  </a:moveTo>
                  <a:lnTo>
                    <a:pt x="19414" y="38862"/>
                  </a:lnTo>
                  <a:cubicBezTo>
                    <a:pt x="8660" y="38862"/>
                    <a:pt x="0" y="30194"/>
                    <a:pt x="0" y="19431"/>
                  </a:cubicBezTo>
                  <a:lnTo>
                    <a:pt x="0" y="19431"/>
                  </a:lnTo>
                  <a:cubicBezTo>
                    <a:pt x="0" y="8668"/>
                    <a:pt x="8660" y="0"/>
                    <a:pt x="19414" y="0"/>
                  </a:cubicBezTo>
                  <a:lnTo>
                    <a:pt x="185763" y="0"/>
                  </a:lnTo>
                  <a:cubicBezTo>
                    <a:pt x="196516" y="0"/>
                    <a:pt x="205176" y="8668"/>
                    <a:pt x="205176" y="19431"/>
                  </a:cubicBezTo>
                  <a:lnTo>
                    <a:pt x="205176" y="19431"/>
                  </a:lnTo>
                  <a:cubicBezTo>
                    <a:pt x="205176" y="30099"/>
                    <a:pt x="196516" y="38862"/>
                    <a:pt x="185763" y="38862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g30874cedf9b_0_0"/>
            <p:cNvSpPr/>
            <p:nvPr/>
          </p:nvSpPr>
          <p:spPr>
            <a:xfrm>
              <a:off x="6945905" y="2303519"/>
              <a:ext cx="858581" cy="859345"/>
            </a:xfrm>
            <a:custGeom>
              <a:avLst/>
              <a:gdLst/>
              <a:ahLst/>
              <a:cxnLst/>
              <a:rect l="l" t="t" r="r" b="b"/>
              <a:pathLst>
                <a:path w="858581" h="859345" extrusionOk="0">
                  <a:moveTo>
                    <a:pt x="858582" y="429673"/>
                  </a:moveTo>
                  <a:cubicBezTo>
                    <a:pt x="858582" y="666975"/>
                    <a:pt x="666382" y="859345"/>
                    <a:pt x="429291" y="859345"/>
                  </a:cubicBezTo>
                  <a:cubicBezTo>
                    <a:pt x="192200" y="859345"/>
                    <a:pt x="0" y="666974"/>
                    <a:pt x="0" y="429673"/>
                  </a:cubicBezTo>
                  <a:cubicBezTo>
                    <a:pt x="0" y="192371"/>
                    <a:pt x="192200" y="0"/>
                    <a:pt x="429291" y="0"/>
                  </a:cubicBezTo>
                  <a:cubicBezTo>
                    <a:pt x="666382" y="0"/>
                    <a:pt x="858582" y="192371"/>
                    <a:pt x="858582" y="429673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8" name="Google Shape;988;g30874cedf9b_0_0"/>
            <p:cNvGrpSpPr/>
            <p:nvPr/>
          </p:nvGrpSpPr>
          <p:grpSpPr>
            <a:xfrm>
              <a:off x="7147084" y="2264104"/>
              <a:ext cx="113532" cy="112883"/>
              <a:chOff x="4124459" y="3010204"/>
              <a:chExt cx="113532" cy="112883"/>
            </a:xfrm>
          </p:grpSpPr>
          <p:sp>
            <p:nvSpPr>
              <p:cNvPr id="989" name="Google Shape;989;g30874cedf9b_0_0"/>
              <p:cNvSpPr/>
              <p:nvPr/>
            </p:nvSpPr>
            <p:spPr>
              <a:xfrm>
                <a:off x="4124459" y="3010204"/>
                <a:ext cx="113532" cy="91516"/>
              </a:xfrm>
              <a:custGeom>
                <a:avLst/>
                <a:gdLst/>
                <a:ahLst/>
                <a:cxnLst/>
                <a:rect l="l" t="t" r="r" b="b"/>
                <a:pathLst>
                  <a:path w="113532" h="91516" extrusionOk="0">
                    <a:moveTo>
                      <a:pt x="29787" y="11412"/>
                    </a:moveTo>
                    <a:cubicBezTo>
                      <a:pt x="29787" y="11412"/>
                      <a:pt x="0" y="37510"/>
                      <a:pt x="0" y="57989"/>
                    </a:cubicBezTo>
                    <a:cubicBezTo>
                      <a:pt x="0" y="78468"/>
                      <a:pt x="33498" y="91517"/>
                      <a:pt x="53959" y="91517"/>
                    </a:cubicBezTo>
                    <a:cubicBezTo>
                      <a:pt x="74419" y="91517"/>
                      <a:pt x="113532" y="65418"/>
                      <a:pt x="113532" y="44940"/>
                    </a:cubicBezTo>
                    <a:cubicBezTo>
                      <a:pt x="113532" y="24461"/>
                      <a:pt x="100495" y="2077"/>
                      <a:pt x="72611" y="172"/>
                    </a:cubicBezTo>
                    <a:cubicBezTo>
                      <a:pt x="44728" y="-1638"/>
                      <a:pt x="29787" y="11412"/>
                      <a:pt x="29787" y="114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g30874cedf9b_0_0"/>
              <p:cNvSpPr/>
              <p:nvPr/>
            </p:nvSpPr>
            <p:spPr>
              <a:xfrm>
                <a:off x="4178513" y="3088766"/>
                <a:ext cx="42824" cy="34321"/>
              </a:xfrm>
              <a:custGeom>
                <a:avLst/>
                <a:gdLst/>
                <a:ahLst/>
                <a:cxnLst/>
                <a:rect l="l" t="t" r="r" b="b"/>
                <a:pathLst>
                  <a:path w="42824" h="34321" extrusionOk="0">
                    <a:moveTo>
                      <a:pt x="0" y="13049"/>
                    </a:moveTo>
                    <a:lnTo>
                      <a:pt x="9326" y="33528"/>
                    </a:lnTo>
                    <a:cubicBezTo>
                      <a:pt x="9326" y="33528"/>
                      <a:pt x="31690" y="39148"/>
                      <a:pt x="42824" y="20479"/>
                    </a:cubicBezTo>
                    <a:lnTo>
                      <a:pt x="33498" y="0"/>
                    </a:lnTo>
                    <a:cubicBezTo>
                      <a:pt x="33498" y="0"/>
                      <a:pt x="13038" y="16764"/>
                      <a:pt x="0" y="1304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1" name="Google Shape;991;g30874cedf9b_0_0"/>
            <p:cNvGrpSpPr/>
            <p:nvPr/>
          </p:nvGrpSpPr>
          <p:grpSpPr>
            <a:xfrm>
              <a:off x="7005283" y="2356933"/>
              <a:ext cx="107160" cy="109463"/>
              <a:chOff x="3982658" y="3103033"/>
              <a:chExt cx="107160" cy="109463"/>
            </a:xfrm>
          </p:grpSpPr>
          <p:sp>
            <p:nvSpPr>
              <p:cNvPr id="992" name="Google Shape;992;g30874cedf9b_0_0"/>
              <p:cNvSpPr/>
              <p:nvPr/>
            </p:nvSpPr>
            <p:spPr>
              <a:xfrm>
                <a:off x="3982658" y="3103033"/>
                <a:ext cx="103372" cy="99383"/>
              </a:xfrm>
              <a:custGeom>
                <a:avLst/>
                <a:gdLst/>
                <a:ahLst/>
                <a:cxnLst/>
                <a:rect l="l" t="t" r="r" b="b"/>
                <a:pathLst>
                  <a:path w="103372" h="99383" extrusionOk="0">
                    <a:moveTo>
                      <a:pt x="11710" y="29358"/>
                    </a:moveTo>
                    <a:cubicBezTo>
                      <a:pt x="11710" y="29358"/>
                      <a:pt x="-5800" y="64887"/>
                      <a:pt x="2003" y="83841"/>
                    </a:cubicBezTo>
                    <a:cubicBezTo>
                      <a:pt x="9807" y="102796"/>
                      <a:pt x="45779" y="102034"/>
                      <a:pt x="64717" y="94128"/>
                    </a:cubicBezTo>
                    <a:cubicBezTo>
                      <a:pt x="83655" y="86318"/>
                      <a:pt x="109826" y="47170"/>
                      <a:pt x="101927" y="28215"/>
                    </a:cubicBezTo>
                    <a:cubicBezTo>
                      <a:pt x="94124" y="9261"/>
                      <a:pt x="73472" y="-6360"/>
                      <a:pt x="47017" y="2593"/>
                    </a:cubicBezTo>
                    <a:cubicBezTo>
                      <a:pt x="20561" y="11547"/>
                      <a:pt x="11710" y="29358"/>
                      <a:pt x="11710" y="293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g30874cedf9b_0_0"/>
              <p:cNvSpPr/>
              <p:nvPr/>
            </p:nvSpPr>
            <p:spPr>
              <a:xfrm>
                <a:off x="4047375" y="3172301"/>
                <a:ext cx="42443" cy="40195"/>
              </a:xfrm>
              <a:custGeom>
                <a:avLst/>
                <a:gdLst/>
                <a:ahLst/>
                <a:cxnLst/>
                <a:rect l="l" t="t" r="r" b="b"/>
                <a:pathLst>
                  <a:path w="42443" h="40195" extrusionOk="0">
                    <a:moveTo>
                      <a:pt x="0" y="24860"/>
                    </a:moveTo>
                    <a:lnTo>
                      <a:pt x="16464" y="40196"/>
                    </a:lnTo>
                    <a:cubicBezTo>
                      <a:pt x="16464" y="40196"/>
                      <a:pt x="39208" y="36767"/>
                      <a:pt x="42444" y="15335"/>
                    </a:cubicBezTo>
                    <a:lnTo>
                      <a:pt x="25980" y="0"/>
                    </a:lnTo>
                    <a:cubicBezTo>
                      <a:pt x="25980" y="0"/>
                      <a:pt x="13513" y="23336"/>
                      <a:pt x="0" y="2486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4" name="Google Shape;994;g30874cedf9b_0_0"/>
            <p:cNvGrpSpPr/>
            <p:nvPr/>
          </p:nvGrpSpPr>
          <p:grpSpPr>
            <a:xfrm>
              <a:off x="6911454" y="2500317"/>
              <a:ext cx="110351" cy="109521"/>
              <a:chOff x="3888829" y="3246417"/>
              <a:chExt cx="110351" cy="109521"/>
            </a:xfrm>
          </p:grpSpPr>
          <p:sp>
            <p:nvSpPr>
              <p:cNvPr id="995" name="Google Shape;995;g30874cedf9b_0_0"/>
              <p:cNvSpPr/>
              <p:nvPr/>
            </p:nvSpPr>
            <p:spPr>
              <a:xfrm>
                <a:off x="3888829" y="3246417"/>
                <a:ext cx="90447" cy="109521"/>
              </a:xfrm>
              <a:custGeom>
                <a:avLst/>
                <a:gdLst/>
                <a:ahLst/>
                <a:cxnLst/>
                <a:rect l="l" t="t" r="r" b="b"/>
                <a:pathLst>
                  <a:path w="90447" h="109521" extrusionOk="0">
                    <a:moveTo>
                      <a:pt x="191" y="49518"/>
                    </a:moveTo>
                    <a:cubicBezTo>
                      <a:pt x="191" y="49518"/>
                      <a:pt x="-2473" y="89047"/>
                      <a:pt x="12087" y="103525"/>
                    </a:cubicBezTo>
                    <a:cubicBezTo>
                      <a:pt x="26552" y="118003"/>
                      <a:pt x="59479" y="103525"/>
                      <a:pt x="73944" y="89047"/>
                    </a:cubicBezTo>
                    <a:cubicBezTo>
                      <a:pt x="88410" y="74569"/>
                      <a:pt x="97641" y="28468"/>
                      <a:pt x="83175" y="13894"/>
                    </a:cubicBezTo>
                    <a:cubicBezTo>
                      <a:pt x="68710" y="-584"/>
                      <a:pt x="43682" y="-7156"/>
                      <a:pt x="22650" y="11227"/>
                    </a:cubicBezTo>
                    <a:cubicBezTo>
                      <a:pt x="1524" y="29801"/>
                      <a:pt x="191" y="49518"/>
                      <a:pt x="191" y="49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g30874cedf9b_0_0"/>
              <p:cNvSpPr/>
              <p:nvPr/>
            </p:nvSpPr>
            <p:spPr>
              <a:xfrm>
                <a:off x="3962773" y="3302508"/>
                <a:ext cx="36407" cy="40862"/>
              </a:xfrm>
              <a:custGeom>
                <a:avLst/>
                <a:gdLst/>
                <a:ahLst/>
                <a:cxnLst/>
                <a:rect l="l" t="t" r="r" b="b"/>
                <a:pathLst>
                  <a:path w="36407" h="40862" extrusionOk="0">
                    <a:moveTo>
                      <a:pt x="0" y="32956"/>
                    </a:moveTo>
                    <a:lnTo>
                      <a:pt x="21032" y="40862"/>
                    </a:lnTo>
                    <a:cubicBezTo>
                      <a:pt x="21032" y="40862"/>
                      <a:pt x="40826" y="28956"/>
                      <a:pt x="35497" y="7906"/>
                    </a:cubicBezTo>
                    <a:lnTo>
                      <a:pt x="14465" y="0"/>
                    </a:lnTo>
                    <a:cubicBezTo>
                      <a:pt x="14465" y="95"/>
                      <a:pt x="11896" y="26384"/>
                      <a:pt x="0" y="3295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7" name="Google Shape;997;g30874cedf9b_0_0"/>
            <p:cNvGrpSpPr/>
            <p:nvPr/>
          </p:nvGrpSpPr>
          <p:grpSpPr>
            <a:xfrm>
              <a:off x="6875280" y="2672996"/>
              <a:ext cx="113585" cy="115150"/>
              <a:chOff x="3852655" y="3419096"/>
              <a:chExt cx="113585" cy="115150"/>
            </a:xfrm>
          </p:grpSpPr>
          <p:sp>
            <p:nvSpPr>
              <p:cNvPr id="998" name="Google Shape;998;g30874cedf9b_0_0"/>
              <p:cNvSpPr/>
              <p:nvPr/>
            </p:nvSpPr>
            <p:spPr>
              <a:xfrm>
                <a:off x="3852655" y="3419096"/>
                <a:ext cx="87704" cy="115150"/>
              </a:xfrm>
              <a:custGeom>
                <a:avLst/>
                <a:gdLst/>
                <a:ahLst/>
                <a:cxnLst/>
                <a:rect l="l" t="t" r="r" b="b"/>
                <a:pathLst>
                  <a:path w="87704" h="115150" extrusionOk="0">
                    <a:moveTo>
                      <a:pt x="1630" y="68388"/>
                    </a:moveTo>
                    <a:cubicBezTo>
                      <a:pt x="1630" y="68388"/>
                      <a:pt x="14287" y="105916"/>
                      <a:pt x="33225" y="113726"/>
                    </a:cubicBezTo>
                    <a:cubicBezTo>
                      <a:pt x="52163" y="121537"/>
                      <a:pt x="77001" y="95534"/>
                      <a:pt x="84900" y="76674"/>
                    </a:cubicBezTo>
                    <a:cubicBezTo>
                      <a:pt x="92703" y="57719"/>
                      <a:pt x="83663" y="11618"/>
                      <a:pt x="64725" y="3713"/>
                    </a:cubicBezTo>
                    <a:cubicBezTo>
                      <a:pt x="45787" y="-4098"/>
                      <a:pt x="20188" y="-669"/>
                      <a:pt x="7721" y="24477"/>
                    </a:cubicBezTo>
                    <a:cubicBezTo>
                      <a:pt x="-4746" y="49623"/>
                      <a:pt x="1630" y="68388"/>
                      <a:pt x="1630" y="683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g30874cedf9b_0_0"/>
              <p:cNvSpPr/>
              <p:nvPr/>
            </p:nvSpPr>
            <p:spPr>
              <a:xfrm>
                <a:off x="3937459" y="3459003"/>
                <a:ext cx="28781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28781" h="36766" extrusionOk="0">
                    <a:moveTo>
                      <a:pt x="0" y="36767"/>
                    </a:moveTo>
                    <a:lnTo>
                      <a:pt x="22459" y="36004"/>
                    </a:lnTo>
                    <a:cubicBezTo>
                      <a:pt x="22459" y="36004"/>
                      <a:pt x="36163" y="17526"/>
                      <a:pt x="23220" y="0"/>
                    </a:cubicBezTo>
                    <a:lnTo>
                      <a:pt x="761" y="762"/>
                    </a:lnTo>
                    <a:cubicBezTo>
                      <a:pt x="857" y="762"/>
                      <a:pt x="8470" y="26099"/>
                      <a:pt x="0" y="367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g30874cedf9b_0_0"/>
            <p:cNvGrpSpPr/>
            <p:nvPr/>
          </p:nvGrpSpPr>
          <p:grpSpPr>
            <a:xfrm>
              <a:off x="6906525" y="2847777"/>
              <a:ext cx="112784" cy="113633"/>
              <a:chOff x="3883900" y="3593877"/>
              <a:chExt cx="112784" cy="113633"/>
            </a:xfrm>
          </p:grpSpPr>
          <p:sp>
            <p:nvSpPr>
              <p:cNvPr id="1001" name="Google Shape;1001;g30874cedf9b_0_0"/>
              <p:cNvSpPr/>
              <p:nvPr/>
            </p:nvSpPr>
            <p:spPr>
              <a:xfrm>
                <a:off x="3883900" y="3593877"/>
                <a:ext cx="91435" cy="113633"/>
              </a:xfrm>
              <a:custGeom>
                <a:avLst/>
                <a:gdLst/>
                <a:ahLst/>
                <a:cxnLst/>
                <a:rect l="l" t="t" r="r" b="b"/>
                <a:pathLst>
                  <a:path w="91435" h="113633" extrusionOk="0">
                    <a:moveTo>
                      <a:pt x="11402" y="83820"/>
                    </a:moveTo>
                    <a:cubicBezTo>
                      <a:pt x="11402" y="83820"/>
                      <a:pt x="37477" y="113633"/>
                      <a:pt x="57937" y="113633"/>
                    </a:cubicBezTo>
                    <a:cubicBezTo>
                      <a:pt x="78398" y="113633"/>
                      <a:pt x="91436" y="80105"/>
                      <a:pt x="91436" y="59627"/>
                    </a:cubicBezTo>
                    <a:cubicBezTo>
                      <a:pt x="91436" y="39148"/>
                      <a:pt x="65360" y="0"/>
                      <a:pt x="44900" y="0"/>
                    </a:cubicBezTo>
                    <a:cubicBezTo>
                      <a:pt x="24439" y="0"/>
                      <a:pt x="2075" y="13049"/>
                      <a:pt x="172" y="40957"/>
                    </a:cubicBezTo>
                    <a:cubicBezTo>
                      <a:pt x="-1636" y="68866"/>
                      <a:pt x="11402" y="83820"/>
                      <a:pt x="11402" y="838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g30874cedf9b_0_0"/>
              <p:cNvSpPr/>
              <p:nvPr/>
            </p:nvSpPr>
            <p:spPr>
              <a:xfrm>
                <a:off x="3962393" y="3610546"/>
                <a:ext cx="34291" cy="42862"/>
              </a:xfrm>
              <a:custGeom>
                <a:avLst/>
                <a:gdLst/>
                <a:ahLst/>
                <a:cxnLst/>
                <a:rect l="l" t="t" r="r" b="b"/>
                <a:pathLst>
                  <a:path w="34291" h="42862" extrusionOk="0">
                    <a:moveTo>
                      <a:pt x="13038" y="42863"/>
                    </a:moveTo>
                    <a:lnTo>
                      <a:pt x="33498" y="33528"/>
                    </a:lnTo>
                    <a:cubicBezTo>
                      <a:pt x="33498" y="33528"/>
                      <a:pt x="39113" y="11144"/>
                      <a:pt x="20460" y="0"/>
                    </a:cubicBezTo>
                    <a:lnTo>
                      <a:pt x="0" y="9335"/>
                    </a:lnTo>
                    <a:cubicBezTo>
                      <a:pt x="0" y="9335"/>
                      <a:pt x="16749" y="29813"/>
                      <a:pt x="13038" y="4286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3" name="Google Shape;1003;g30874cedf9b_0_0"/>
            <p:cNvGrpSpPr/>
            <p:nvPr/>
          </p:nvGrpSpPr>
          <p:grpSpPr>
            <a:xfrm>
              <a:off x="6999271" y="2996082"/>
              <a:ext cx="109366" cy="107255"/>
              <a:chOff x="3976646" y="3742182"/>
              <a:chExt cx="109366" cy="107255"/>
            </a:xfrm>
          </p:grpSpPr>
          <p:sp>
            <p:nvSpPr>
              <p:cNvPr id="1004" name="Google Shape;1004;g30874cedf9b_0_0"/>
              <p:cNvSpPr/>
              <p:nvPr/>
            </p:nvSpPr>
            <p:spPr>
              <a:xfrm>
                <a:off x="3976646" y="3745973"/>
                <a:ext cx="99295" cy="103464"/>
              </a:xfrm>
              <a:custGeom>
                <a:avLst/>
                <a:gdLst/>
                <a:ahLst/>
                <a:cxnLst/>
                <a:rect l="l" t="t" r="r" b="b"/>
                <a:pathLst>
                  <a:path w="99295" h="103464" extrusionOk="0">
                    <a:moveTo>
                      <a:pt x="29332" y="91744"/>
                    </a:moveTo>
                    <a:cubicBezTo>
                      <a:pt x="29332" y="91744"/>
                      <a:pt x="64829" y="109270"/>
                      <a:pt x="83767" y="101459"/>
                    </a:cubicBezTo>
                    <a:cubicBezTo>
                      <a:pt x="102705" y="93649"/>
                      <a:pt x="101943" y="57644"/>
                      <a:pt x="94045" y="38690"/>
                    </a:cubicBezTo>
                    <a:cubicBezTo>
                      <a:pt x="86241" y="19735"/>
                      <a:pt x="47128" y="-6459"/>
                      <a:pt x="28190" y="1447"/>
                    </a:cubicBezTo>
                    <a:cubicBezTo>
                      <a:pt x="9252" y="9258"/>
                      <a:pt x="-6355" y="29927"/>
                      <a:pt x="2591" y="56406"/>
                    </a:cubicBezTo>
                    <a:cubicBezTo>
                      <a:pt x="11631" y="82981"/>
                      <a:pt x="29332" y="91744"/>
                      <a:pt x="29332" y="917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g30874cedf9b_0_0"/>
              <p:cNvSpPr/>
              <p:nvPr/>
            </p:nvSpPr>
            <p:spPr>
              <a:xfrm>
                <a:off x="4045853" y="3742182"/>
                <a:ext cx="40159" cy="42481"/>
              </a:xfrm>
              <a:custGeom>
                <a:avLst/>
                <a:gdLst/>
                <a:ahLst/>
                <a:cxnLst/>
                <a:rect l="l" t="t" r="r" b="b"/>
                <a:pathLst>
                  <a:path w="40159" h="42481" extrusionOk="0">
                    <a:moveTo>
                      <a:pt x="24838" y="42481"/>
                    </a:moveTo>
                    <a:lnTo>
                      <a:pt x="40160" y="26003"/>
                    </a:lnTo>
                    <a:cubicBezTo>
                      <a:pt x="40160" y="26003"/>
                      <a:pt x="36734" y="3238"/>
                      <a:pt x="15321" y="0"/>
                    </a:cubicBezTo>
                    <a:lnTo>
                      <a:pt x="0" y="16478"/>
                    </a:lnTo>
                    <a:cubicBezTo>
                      <a:pt x="0" y="16478"/>
                      <a:pt x="23315" y="28956"/>
                      <a:pt x="24838" y="4248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g30874cedf9b_0_0"/>
            <p:cNvGrpSpPr/>
            <p:nvPr/>
          </p:nvGrpSpPr>
          <p:grpSpPr>
            <a:xfrm>
              <a:off x="7142528" y="3086800"/>
              <a:ext cx="109424" cy="110450"/>
              <a:chOff x="4119903" y="3832900"/>
              <a:chExt cx="109424" cy="110450"/>
            </a:xfrm>
          </p:grpSpPr>
          <p:sp>
            <p:nvSpPr>
              <p:cNvPr id="1007" name="Google Shape;1007;g30874cedf9b_0_0"/>
              <p:cNvSpPr/>
              <p:nvPr/>
            </p:nvSpPr>
            <p:spPr>
              <a:xfrm>
                <a:off x="4119903" y="3852822"/>
                <a:ext cx="109424" cy="90528"/>
              </a:xfrm>
              <a:custGeom>
                <a:avLst/>
                <a:gdLst/>
                <a:ahLst/>
                <a:cxnLst/>
                <a:rect l="l" t="t" r="r" b="b"/>
                <a:pathLst>
                  <a:path w="109424" h="90528" extrusionOk="0">
                    <a:moveTo>
                      <a:pt x="49474" y="90337"/>
                    </a:moveTo>
                    <a:cubicBezTo>
                      <a:pt x="49474" y="90337"/>
                      <a:pt x="88967" y="93004"/>
                      <a:pt x="103433" y="78431"/>
                    </a:cubicBezTo>
                    <a:cubicBezTo>
                      <a:pt x="117898" y="63953"/>
                      <a:pt x="103433" y="30996"/>
                      <a:pt x="88967" y="16518"/>
                    </a:cubicBezTo>
                    <a:cubicBezTo>
                      <a:pt x="74502" y="2040"/>
                      <a:pt x="28442" y="-7199"/>
                      <a:pt x="13882" y="7279"/>
                    </a:cubicBezTo>
                    <a:cubicBezTo>
                      <a:pt x="-583" y="21757"/>
                      <a:pt x="-7149" y="46808"/>
                      <a:pt x="11217" y="67858"/>
                    </a:cubicBezTo>
                    <a:cubicBezTo>
                      <a:pt x="29775" y="89003"/>
                      <a:pt x="49474" y="90337"/>
                      <a:pt x="49474" y="903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g30874cedf9b_0_0"/>
              <p:cNvSpPr/>
              <p:nvPr/>
            </p:nvSpPr>
            <p:spPr>
              <a:xfrm>
                <a:off x="4175944" y="3832900"/>
                <a:ext cx="40825" cy="36440"/>
              </a:xfrm>
              <a:custGeom>
                <a:avLst/>
                <a:gdLst/>
                <a:ahLst/>
                <a:cxnLst/>
                <a:rect l="l" t="t" r="r" b="b"/>
                <a:pathLst>
                  <a:path w="40825" h="36440" extrusionOk="0">
                    <a:moveTo>
                      <a:pt x="32927" y="36440"/>
                    </a:moveTo>
                    <a:lnTo>
                      <a:pt x="40826" y="15390"/>
                    </a:lnTo>
                    <a:cubicBezTo>
                      <a:pt x="40826" y="15390"/>
                      <a:pt x="28930" y="-4422"/>
                      <a:pt x="7899" y="912"/>
                    </a:cubicBezTo>
                    <a:lnTo>
                      <a:pt x="0" y="21962"/>
                    </a:lnTo>
                    <a:cubicBezTo>
                      <a:pt x="95" y="21962"/>
                      <a:pt x="26361" y="24629"/>
                      <a:pt x="32927" y="364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g30874cedf9b_0_0"/>
            <p:cNvGrpSpPr/>
            <p:nvPr/>
          </p:nvGrpSpPr>
          <p:grpSpPr>
            <a:xfrm>
              <a:off x="7315053" y="3119770"/>
              <a:ext cx="115047" cy="113746"/>
              <a:chOff x="4292428" y="3865870"/>
              <a:chExt cx="115047" cy="113746"/>
            </a:xfrm>
          </p:grpSpPr>
          <p:sp>
            <p:nvSpPr>
              <p:cNvPr id="1010" name="Google Shape;1010;g30874cedf9b_0_0"/>
              <p:cNvSpPr/>
              <p:nvPr/>
            </p:nvSpPr>
            <p:spPr>
              <a:xfrm>
                <a:off x="4292428" y="3891870"/>
                <a:ext cx="115047" cy="87746"/>
              </a:xfrm>
              <a:custGeom>
                <a:avLst/>
                <a:gdLst/>
                <a:ahLst/>
                <a:cxnLst/>
                <a:rect l="l" t="t" r="r" b="b"/>
                <a:pathLst>
                  <a:path w="115047" h="87746" extrusionOk="0">
                    <a:moveTo>
                      <a:pt x="68327" y="86151"/>
                    </a:moveTo>
                    <a:cubicBezTo>
                      <a:pt x="68327" y="86151"/>
                      <a:pt x="105822" y="73483"/>
                      <a:pt x="113625" y="54528"/>
                    </a:cubicBezTo>
                    <a:cubicBezTo>
                      <a:pt x="121429" y="35573"/>
                      <a:pt x="95449" y="10713"/>
                      <a:pt x="76606" y="2807"/>
                    </a:cubicBezTo>
                    <a:cubicBezTo>
                      <a:pt x="57668" y="-5003"/>
                      <a:pt x="11608" y="4045"/>
                      <a:pt x="3709" y="23000"/>
                    </a:cubicBezTo>
                    <a:cubicBezTo>
                      <a:pt x="-4094" y="41955"/>
                      <a:pt x="-668" y="67577"/>
                      <a:pt x="24455" y="80055"/>
                    </a:cubicBezTo>
                    <a:cubicBezTo>
                      <a:pt x="49579" y="92437"/>
                      <a:pt x="68327" y="86151"/>
                      <a:pt x="68327" y="861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g30874cedf9b_0_0"/>
              <p:cNvSpPr/>
              <p:nvPr/>
            </p:nvSpPr>
            <p:spPr>
              <a:xfrm>
                <a:off x="4332300" y="3865870"/>
                <a:ext cx="36733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36733" h="28807" extrusionOk="0">
                    <a:moveTo>
                      <a:pt x="36734" y="28807"/>
                    </a:moveTo>
                    <a:lnTo>
                      <a:pt x="35972" y="6328"/>
                    </a:lnTo>
                    <a:cubicBezTo>
                      <a:pt x="35972" y="6328"/>
                      <a:pt x="17510" y="-7388"/>
                      <a:pt x="0" y="5566"/>
                    </a:cubicBezTo>
                    <a:lnTo>
                      <a:pt x="761" y="28045"/>
                    </a:lnTo>
                    <a:cubicBezTo>
                      <a:pt x="761" y="28045"/>
                      <a:pt x="26075" y="20330"/>
                      <a:pt x="36734" y="28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g30874cedf9b_0_0"/>
            <p:cNvGrpSpPr/>
            <p:nvPr/>
          </p:nvGrpSpPr>
          <p:grpSpPr>
            <a:xfrm>
              <a:off x="7489680" y="3089395"/>
              <a:ext cx="113532" cy="112788"/>
              <a:chOff x="4467055" y="3835495"/>
              <a:chExt cx="113532" cy="112788"/>
            </a:xfrm>
          </p:grpSpPr>
          <p:sp>
            <p:nvSpPr>
              <p:cNvPr id="1013" name="Google Shape;1013;g30874cedf9b_0_0"/>
              <p:cNvSpPr/>
              <p:nvPr/>
            </p:nvSpPr>
            <p:spPr>
              <a:xfrm>
                <a:off x="4467055" y="3856767"/>
                <a:ext cx="113532" cy="91516"/>
              </a:xfrm>
              <a:custGeom>
                <a:avLst/>
                <a:gdLst/>
                <a:ahLst/>
                <a:cxnLst/>
                <a:rect l="l" t="t" r="r" b="b"/>
                <a:pathLst>
                  <a:path w="113532" h="91516" extrusionOk="0">
                    <a:moveTo>
                      <a:pt x="83746" y="80105"/>
                    </a:moveTo>
                    <a:cubicBezTo>
                      <a:pt x="83746" y="80105"/>
                      <a:pt x="113532" y="54007"/>
                      <a:pt x="113532" y="33528"/>
                    </a:cubicBezTo>
                    <a:cubicBezTo>
                      <a:pt x="113532" y="13049"/>
                      <a:pt x="80034" y="0"/>
                      <a:pt x="59573" y="0"/>
                    </a:cubicBezTo>
                    <a:cubicBezTo>
                      <a:pt x="39113" y="0"/>
                      <a:pt x="0" y="26098"/>
                      <a:pt x="0" y="46577"/>
                    </a:cubicBezTo>
                    <a:cubicBezTo>
                      <a:pt x="0" y="67056"/>
                      <a:pt x="13038" y="89440"/>
                      <a:pt x="40921" y="91345"/>
                    </a:cubicBezTo>
                    <a:cubicBezTo>
                      <a:pt x="68804" y="93154"/>
                      <a:pt x="83746" y="80105"/>
                      <a:pt x="83746" y="8010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g30874cedf9b_0_0"/>
              <p:cNvSpPr/>
              <p:nvPr/>
            </p:nvSpPr>
            <p:spPr>
              <a:xfrm>
                <a:off x="4483708" y="3835495"/>
                <a:ext cx="42824" cy="34321"/>
              </a:xfrm>
              <a:custGeom>
                <a:avLst/>
                <a:gdLst/>
                <a:ahLst/>
                <a:cxnLst/>
                <a:rect l="l" t="t" r="r" b="b"/>
                <a:pathLst>
                  <a:path w="42824" h="34321" extrusionOk="0">
                    <a:moveTo>
                      <a:pt x="42824" y="21272"/>
                    </a:moveTo>
                    <a:lnTo>
                      <a:pt x="33498" y="794"/>
                    </a:lnTo>
                    <a:cubicBezTo>
                      <a:pt x="33498" y="794"/>
                      <a:pt x="11134" y="-4826"/>
                      <a:pt x="0" y="13843"/>
                    </a:cubicBezTo>
                    <a:lnTo>
                      <a:pt x="9326" y="34322"/>
                    </a:lnTo>
                    <a:cubicBezTo>
                      <a:pt x="9326" y="34322"/>
                      <a:pt x="29787" y="17557"/>
                      <a:pt x="42824" y="21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5" name="Google Shape;1015;g30874cedf9b_0_0"/>
            <p:cNvGrpSpPr/>
            <p:nvPr/>
          </p:nvGrpSpPr>
          <p:grpSpPr>
            <a:xfrm>
              <a:off x="7637852" y="2999891"/>
              <a:ext cx="107160" cy="109464"/>
              <a:chOff x="4615227" y="3745991"/>
              <a:chExt cx="107160" cy="109464"/>
            </a:xfrm>
          </p:grpSpPr>
          <p:sp>
            <p:nvSpPr>
              <p:cNvPr id="1016" name="Google Shape;1016;g30874cedf9b_0_0"/>
              <p:cNvSpPr/>
              <p:nvPr/>
            </p:nvSpPr>
            <p:spPr>
              <a:xfrm>
                <a:off x="4619015" y="3756072"/>
                <a:ext cx="103372" cy="99383"/>
              </a:xfrm>
              <a:custGeom>
                <a:avLst/>
                <a:gdLst/>
                <a:ahLst/>
                <a:cxnLst/>
                <a:rect l="l" t="t" r="r" b="b"/>
                <a:pathLst>
                  <a:path w="103372" h="99383" extrusionOk="0">
                    <a:moveTo>
                      <a:pt x="91662" y="70025"/>
                    </a:moveTo>
                    <a:cubicBezTo>
                      <a:pt x="91662" y="70025"/>
                      <a:pt x="109173" y="34497"/>
                      <a:pt x="101369" y="15542"/>
                    </a:cubicBezTo>
                    <a:cubicBezTo>
                      <a:pt x="93566" y="-3412"/>
                      <a:pt x="57593" y="-2651"/>
                      <a:pt x="38655" y="5255"/>
                    </a:cubicBezTo>
                    <a:cubicBezTo>
                      <a:pt x="19717" y="13066"/>
                      <a:pt x="-6453" y="52213"/>
                      <a:pt x="1446" y="71168"/>
                    </a:cubicBezTo>
                    <a:cubicBezTo>
                      <a:pt x="9249" y="90123"/>
                      <a:pt x="29900" y="105744"/>
                      <a:pt x="56356" y="96790"/>
                    </a:cubicBezTo>
                    <a:cubicBezTo>
                      <a:pt x="82907" y="87837"/>
                      <a:pt x="91662" y="70025"/>
                      <a:pt x="91662" y="70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g30874cedf9b_0_0"/>
              <p:cNvSpPr/>
              <p:nvPr/>
            </p:nvSpPr>
            <p:spPr>
              <a:xfrm>
                <a:off x="4615227" y="3745991"/>
                <a:ext cx="42443" cy="40195"/>
              </a:xfrm>
              <a:custGeom>
                <a:avLst/>
                <a:gdLst/>
                <a:ahLst/>
                <a:cxnLst/>
                <a:rect l="l" t="t" r="r" b="b"/>
                <a:pathLst>
                  <a:path w="42443" h="40195" extrusionOk="0">
                    <a:moveTo>
                      <a:pt x="42444" y="15335"/>
                    </a:moveTo>
                    <a:lnTo>
                      <a:pt x="25980" y="0"/>
                    </a:lnTo>
                    <a:cubicBezTo>
                      <a:pt x="25980" y="0"/>
                      <a:pt x="3236" y="3429"/>
                      <a:pt x="0" y="24860"/>
                    </a:cubicBezTo>
                    <a:lnTo>
                      <a:pt x="16464" y="40196"/>
                    </a:lnTo>
                    <a:cubicBezTo>
                      <a:pt x="16464" y="40291"/>
                      <a:pt x="28930" y="16859"/>
                      <a:pt x="42444" y="153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8" name="Google Shape;1018;g30874cedf9b_0_0"/>
            <p:cNvGrpSpPr/>
            <p:nvPr/>
          </p:nvGrpSpPr>
          <p:grpSpPr>
            <a:xfrm>
              <a:off x="7728490" y="2856449"/>
              <a:ext cx="110351" cy="109521"/>
              <a:chOff x="4705865" y="3602549"/>
              <a:chExt cx="110351" cy="109521"/>
            </a:xfrm>
          </p:grpSpPr>
          <p:sp>
            <p:nvSpPr>
              <p:cNvPr id="1019" name="Google Shape;1019;g30874cedf9b_0_0"/>
              <p:cNvSpPr/>
              <p:nvPr/>
            </p:nvSpPr>
            <p:spPr>
              <a:xfrm>
                <a:off x="4725769" y="3602549"/>
                <a:ext cx="90447" cy="109521"/>
              </a:xfrm>
              <a:custGeom>
                <a:avLst/>
                <a:gdLst/>
                <a:ahLst/>
                <a:cxnLst/>
                <a:rect l="l" t="t" r="r" b="b"/>
                <a:pathLst>
                  <a:path w="90447" h="109521" extrusionOk="0">
                    <a:moveTo>
                      <a:pt x="90257" y="60004"/>
                    </a:moveTo>
                    <a:cubicBezTo>
                      <a:pt x="90257" y="60004"/>
                      <a:pt x="92921" y="20475"/>
                      <a:pt x="78361" y="5997"/>
                    </a:cubicBezTo>
                    <a:cubicBezTo>
                      <a:pt x="63896" y="-8481"/>
                      <a:pt x="30969" y="5997"/>
                      <a:pt x="16504" y="20475"/>
                    </a:cubicBezTo>
                    <a:cubicBezTo>
                      <a:pt x="2038" y="34953"/>
                      <a:pt x="-7193" y="81054"/>
                      <a:pt x="7272" y="95627"/>
                    </a:cubicBezTo>
                    <a:cubicBezTo>
                      <a:pt x="21738" y="110105"/>
                      <a:pt x="46766" y="116678"/>
                      <a:pt x="67798" y="98294"/>
                    </a:cubicBezTo>
                    <a:cubicBezTo>
                      <a:pt x="88924" y="79720"/>
                      <a:pt x="90257" y="60004"/>
                      <a:pt x="90257" y="60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g30874cedf9b_0_0"/>
              <p:cNvSpPr/>
              <p:nvPr/>
            </p:nvSpPr>
            <p:spPr>
              <a:xfrm>
                <a:off x="4705865" y="3615118"/>
                <a:ext cx="36407" cy="40862"/>
              </a:xfrm>
              <a:custGeom>
                <a:avLst/>
                <a:gdLst/>
                <a:ahLst/>
                <a:cxnLst/>
                <a:rect l="l" t="t" r="r" b="b"/>
                <a:pathLst>
                  <a:path w="36407" h="40862" extrusionOk="0">
                    <a:moveTo>
                      <a:pt x="36408" y="7906"/>
                    </a:moveTo>
                    <a:lnTo>
                      <a:pt x="15376" y="0"/>
                    </a:lnTo>
                    <a:cubicBezTo>
                      <a:pt x="15376" y="0"/>
                      <a:pt x="-4418" y="11906"/>
                      <a:pt x="911" y="32956"/>
                    </a:cubicBezTo>
                    <a:lnTo>
                      <a:pt x="21942" y="40862"/>
                    </a:lnTo>
                    <a:cubicBezTo>
                      <a:pt x="21942" y="40862"/>
                      <a:pt x="24607" y="14478"/>
                      <a:pt x="36408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1" name="Google Shape;1021;g30874cedf9b_0_0"/>
            <p:cNvGrpSpPr/>
            <p:nvPr/>
          </p:nvGrpSpPr>
          <p:grpSpPr>
            <a:xfrm>
              <a:off x="7761430" y="2678237"/>
              <a:ext cx="113645" cy="115150"/>
              <a:chOff x="4738805" y="3424337"/>
              <a:chExt cx="113645" cy="115150"/>
            </a:xfrm>
          </p:grpSpPr>
          <p:sp>
            <p:nvSpPr>
              <p:cNvPr id="1022" name="Google Shape;1022;g30874cedf9b_0_0"/>
              <p:cNvSpPr/>
              <p:nvPr/>
            </p:nvSpPr>
            <p:spPr>
              <a:xfrm>
                <a:off x="4764782" y="3424337"/>
                <a:ext cx="87668" cy="115150"/>
              </a:xfrm>
              <a:custGeom>
                <a:avLst/>
                <a:gdLst/>
                <a:ahLst/>
                <a:cxnLst/>
                <a:rect l="l" t="t" r="r" b="b"/>
                <a:pathLst>
                  <a:path w="87668" h="115150" extrusionOk="0">
                    <a:moveTo>
                      <a:pt x="86074" y="46763"/>
                    </a:moveTo>
                    <a:cubicBezTo>
                      <a:pt x="86074" y="46763"/>
                      <a:pt x="73417" y="9234"/>
                      <a:pt x="54479" y="1424"/>
                    </a:cubicBezTo>
                    <a:cubicBezTo>
                      <a:pt x="35542" y="-6387"/>
                      <a:pt x="10703" y="19617"/>
                      <a:pt x="2805" y="38476"/>
                    </a:cubicBezTo>
                    <a:cubicBezTo>
                      <a:pt x="-4999" y="57431"/>
                      <a:pt x="4042" y="103532"/>
                      <a:pt x="22980" y="111438"/>
                    </a:cubicBezTo>
                    <a:cubicBezTo>
                      <a:pt x="41918" y="119248"/>
                      <a:pt x="67517" y="115819"/>
                      <a:pt x="79984" y="90673"/>
                    </a:cubicBezTo>
                    <a:cubicBezTo>
                      <a:pt x="92355" y="65527"/>
                      <a:pt x="86074" y="46763"/>
                      <a:pt x="86074" y="4676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g30874cedf9b_0_0"/>
              <p:cNvSpPr/>
              <p:nvPr/>
            </p:nvSpPr>
            <p:spPr>
              <a:xfrm>
                <a:off x="4738805" y="3462813"/>
                <a:ext cx="28781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28781" h="36766" extrusionOk="0">
                    <a:moveTo>
                      <a:pt x="28782" y="0"/>
                    </a:moveTo>
                    <a:lnTo>
                      <a:pt x="6323" y="762"/>
                    </a:lnTo>
                    <a:cubicBezTo>
                      <a:pt x="6323" y="762"/>
                      <a:pt x="-7381" y="19241"/>
                      <a:pt x="5561" y="36767"/>
                    </a:cubicBezTo>
                    <a:lnTo>
                      <a:pt x="28020" y="36004"/>
                    </a:lnTo>
                    <a:cubicBezTo>
                      <a:pt x="28020" y="35909"/>
                      <a:pt x="20312" y="10573"/>
                      <a:pt x="287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4" name="Google Shape;1024;g30874cedf9b_0_0"/>
            <p:cNvGrpSpPr/>
            <p:nvPr/>
          </p:nvGrpSpPr>
          <p:grpSpPr>
            <a:xfrm>
              <a:off x="7731082" y="2504877"/>
              <a:ext cx="112689" cy="113633"/>
              <a:chOff x="4708457" y="3250977"/>
              <a:chExt cx="112689" cy="113633"/>
            </a:xfrm>
          </p:grpSpPr>
          <p:sp>
            <p:nvSpPr>
              <p:cNvPr id="1025" name="Google Shape;1025;g30874cedf9b_0_0"/>
              <p:cNvSpPr/>
              <p:nvPr/>
            </p:nvSpPr>
            <p:spPr>
              <a:xfrm>
                <a:off x="4729711" y="3250977"/>
                <a:ext cx="91435" cy="113633"/>
              </a:xfrm>
              <a:custGeom>
                <a:avLst/>
                <a:gdLst/>
                <a:ahLst/>
                <a:cxnLst/>
                <a:rect l="l" t="t" r="r" b="b"/>
                <a:pathLst>
                  <a:path w="91435" h="113633" extrusionOk="0">
                    <a:moveTo>
                      <a:pt x="80034" y="29813"/>
                    </a:moveTo>
                    <a:cubicBezTo>
                      <a:pt x="80034" y="29813"/>
                      <a:pt x="53959" y="0"/>
                      <a:pt x="33498" y="0"/>
                    </a:cubicBezTo>
                    <a:cubicBezTo>
                      <a:pt x="13038" y="0"/>
                      <a:pt x="0" y="33528"/>
                      <a:pt x="0" y="54007"/>
                    </a:cubicBezTo>
                    <a:cubicBezTo>
                      <a:pt x="0" y="74486"/>
                      <a:pt x="26075" y="113633"/>
                      <a:pt x="46536" y="113633"/>
                    </a:cubicBezTo>
                    <a:cubicBezTo>
                      <a:pt x="66996" y="113633"/>
                      <a:pt x="89360" y="100584"/>
                      <a:pt x="91264" y="72676"/>
                    </a:cubicBezTo>
                    <a:cubicBezTo>
                      <a:pt x="93072" y="44767"/>
                      <a:pt x="80034" y="29813"/>
                      <a:pt x="80034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g30874cedf9b_0_0"/>
              <p:cNvSpPr/>
              <p:nvPr/>
            </p:nvSpPr>
            <p:spPr>
              <a:xfrm>
                <a:off x="4708457" y="3305079"/>
                <a:ext cx="34291" cy="42862"/>
              </a:xfrm>
              <a:custGeom>
                <a:avLst/>
                <a:gdLst/>
                <a:ahLst/>
                <a:cxnLst/>
                <a:rect l="l" t="t" r="r" b="b"/>
                <a:pathLst>
                  <a:path w="34291" h="42862" extrusionOk="0">
                    <a:moveTo>
                      <a:pt x="21253" y="0"/>
                    </a:moveTo>
                    <a:lnTo>
                      <a:pt x="793" y="9334"/>
                    </a:lnTo>
                    <a:cubicBezTo>
                      <a:pt x="793" y="9334"/>
                      <a:pt x="-4822" y="31718"/>
                      <a:pt x="13831" y="42863"/>
                    </a:cubicBezTo>
                    <a:lnTo>
                      <a:pt x="34291" y="33528"/>
                    </a:lnTo>
                    <a:cubicBezTo>
                      <a:pt x="34291" y="33528"/>
                      <a:pt x="17542" y="13049"/>
                      <a:pt x="21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7" name="Google Shape;1027;g30874cedf9b_0_0"/>
            <p:cNvGrpSpPr/>
            <p:nvPr/>
          </p:nvGrpSpPr>
          <p:grpSpPr>
            <a:xfrm>
              <a:off x="7641659" y="2362950"/>
              <a:ext cx="109366" cy="107256"/>
              <a:chOff x="4619034" y="3109050"/>
              <a:chExt cx="109366" cy="107256"/>
            </a:xfrm>
          </p:grpSpPr>
          <p:sp>
            <p:nvSpPr>
              <p:cNvPr id="1028" name="Google Shape;1028;g30874cedf9b_0_0"/>
              <p:cNvSpPr/>
              <p:nvPr/>
            </p:nvSpPr>
            <p:spPr>
              <a:xfrm>
                <a:off x="4629105" y="3109050"/>
                <a:ext cx="99295" cy="103464"/>
              </a:xfrm>
              <a:custGeom>
                <a:avLst/>
                <a:gdLst/>
                <a:ahLst/>
                <a:cxnLst/>
                <a:rect l="l" t="t" r="r" b="b"/>
                <a:pathLst>
                  <a:path w="99295" h="103464" extrusionOk="0">
                    <a:moveTo>
                      <a:pt x="69963" y="11721"/>
                    </a:moveTo>
                    <a:cubicBezTo>
                      <a:pt x="69963" y="11721"/>
                      <a:pt x="34466" y="-5805"/>
                      <a:pt x="15528" y="2005"/>
                    </a:cubicBezTo>
                    <a:cubicBezTo>
                      <a:pt x="-3410" y="9816"/>
                      <a:pt x="-2648" y="45820"/>
                      <a:pt x="5251" y="64775"/>
                    </a:cubicBezTo>
                    <a:cubicBezTo>
                      <a:pt x="13054" y="83730"/>
                      <a:pt x="52167" y="109923"/>
                      <a:pt x="71105" y="102018"/>
                    </a:cubicBezTo>
                    <a:cubicBezTo>
                      <a:pt x="90043" y="94207"/>
                      <a:pt x="105650" y="73538"/>
                      <a:pt x="96704" y="47059"/>
                    </a:cubicBezTo>
                    <a:cubicBezTo>
                      <a:pt x="87759" y="20579"/>
                      <a:pt x="69963" y="11721"/>
                      <a:pt x="69963" y="117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g30874cedf9b_0_0"/>
              <p:cNvSpPr/>
              <p:nvPr/>
            </p:nvSpPr>
            <p:spPr>
              <a:xfrm>
                <a:off x="4619034" y="3173825"/>
                <a:ext cx="40160" cy="42481"/>
              </a:xfrm>
              <a:custGeom>
                <a:avLst/>
                <a:gdLst/>
                <a:ahLst/>
                <a:cxnLst/>
                <a:rect l="l" t="t" r="r" b="b"/>
                <a:pathLst>
                  <a:path w="40160" h="42481" extrusionOk="0">
                    <a:moveTo>
                      <a:pt x="15322" y="0"/>
                    </a:moveTo>
                    <a:lnTo>
                      <a:pt x="0" y="16478"/>
                    </a:lnTo>
                    <a:cubicBezTo>
                      <a:pt x="0" y="16478"/>
                      <a:pt x="3426" y="39243"/>
                      <a:pt x="24838" y="42481"/>
                    </a:cubicBezTo>
                    <a:lnTo>
                      <a:pt x="40160" y="26003"/>
                    </a:lnTo>
                    <a:cubicBezTo>
                      <a:pt x="40255" y="26003"/>
                      <a:pt x="16844" y="13525"/>
                      <a:pt x="15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0" name="Google Shape;1030;g30874cedf9b_0_0"/>
            <p:cNvGrpSpPr/>
            <p:nvPr/>
          </p:nvGrpSpPr>
          <p:grpSpPr>
            <a:xfrm>
              <a:off x="7498343" y="2269037"/>
              <a:ext cx="109424" cy="110450"/>
              <a:chOff x="4475718" y="3015137"/>
              <a:chExt cx="109424" cy="110450"/>
            </a:xfrm>
          </p:grpSpPr>
          <p:sp>
            <p:nvSpPr>
              <p:cNvPr id="1031" name="Google Shape;1031;g30874cedf9b_0_0"/>
              <p:cNvSpPr/>
              <p:nvPr/>
            </p:nvSpPr>
            <p:spPr>
              <a:xfrm>
                <a:off x="4475718" y="3015137"/>
                <a:ext cx="109424" cy="90528"/>
              </a:xfrm>
              <a:custGeom>
                <a:avLst/>
                <a:gdLst/>
                <a:ahLst/>
                <a:cxnLst/>
                <a:rect l="l" t="t" r="r" b="b"/>
                <a:pathLst>
                  <a:path w="109424" h="90528" extrusionOk="0">
                    <a:moveTo>
                      <a:pt x="59950" y="191"/>
                    </a:moveTo>
                    <a:cubicBezTo>
                      <a:pt x="59950" y="191"/>
                      <a:pt x="20457" y="-2476"/>
                      <a:pt x="5992" y="12098"/>
                    </a:cubicBezTo>
                    <a:cubicBezTo>
                      <a:pt x="-8473" y="26576"/>
                      <a:pt x="5992" y="59532"/>
                      <a:pt x="20457" y="74010"/>
                    </a:cubicBezTo>
                    <a:cubicBezTo>
                      <a:pt x="34922" y="88488"/>
                      <a:pt x="80982" y="97727"/>
                      <a:pt x="95542" y="83249"/>
                    </a:cubicBezTo>
                    <a:cubicBezTo>
                      <a:pt x="110007" y="68771"/>
                      <a:pt x="116574" y="43721"/>
                      <a:pt x="98207" y="22670"/>
                    </a:cubicBezTo>
                    <a:cubicBezTo>
                      <a:pt x="79650" y="1525"/>
                      <a:pt x="59950" y="191"/>
                      <a:pt x="59950" y="19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g30874cedf9b_0_0"/>
              <p:cNvSpPr/>
              <p:nvPr/>
            </p:nvSpPr>
            <p:spPr>
              <a:xfrm>
                <a:off x="4488276" y="3089148"/>
                <a:ext cx="40826" cy="36439"/>
              </a:xfrm>
              <a:custGeom>
                <a:avLst/>
                <a:gdLst/>
                <a:ahLst/>
                <a:cxnLst/>
                <a:rect l="l" t="t" r="r" b="b"/>
                <a:pathLst>
                  <a:path w="40826" h="36439" extrusionOk="0">
                    <a:moveTo>
                      <a:pt x="7899" y="0"/>
                    </a:moveTo>
                    <a:lnTo>
                      <a:pt x="0" y="21050"/>
                    </a:lnTo>
                    <a:cubicBezTo>
                      <a:pt x="0" y="21050"/>
                      <a:pt x="11896" y="40862"/>
                      <a:pt x="32927" y="35528"/>
                    </a:cubicBezTo>
                    <a:lnTo>
                      <a:pt x="40826" y="14478"/>
                    </a:lnTo>
                    <a:cubicBezTo>
                      <a:pt x="40826" y="14478"/>
                      <a:pt x="14465" y="11906"/>
                      <a:pt x="78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g30874cedf9b_0_0"/>
            <p:cNvGrpSpPr/>
            <p:nvPr/>
          </p:nvGrpSpPr>
          <p:grpSpPr>
            <a:xfrm>
              <a:off x="7320290" y="2232831"/>
              <a:ext cx="115048" cy="113687"/>
              <a:chOff x="4297665" y="2978931"/>
              <a:chExt cx="115048" cy="113687"/>
            </a:xfrm>
          </p:grpSpPr>
          <p:sp>
            <p:nvSpPr>
              <p:cNvPr id="1034" name="Google Shape;1034;g30874cedf9b_0_0"/>
              <p:cNvSpPr/>
              <p:nvPr/>
            </p:nvSpPr>
            <p:spPr>
              <a:xfrm>
                <a:off x="4297665" y="2978931"/>
                <a:ext cx="115048" cy="87782"/>
              </a:xfrm>
              <a:custGeom>
                <a:avLst/>
                <a:gdLst/>
                <a:ahLst/>
                <a:cxnLst/>
                <a:rect l="l" t="t" r="r" b="b"/>
                <a:pathLst>
                  <a:path w="115048" h="87782" extrusionOk="0">
                    <a:moveTo>
                      <a:pt x="46721" y="1632"/>
                    </a:moveTo>
                    <a:cubicBezTo>
                      <a:pt x="46721" y="1632"/>
                      <a:pt x="9226" y="14300"/>
                      <a:pt x="1423" y="33255"/>
                    </a:cubicBezTo>
                    <a:cubicBezTo>
                      <a:pt x="-6381" y="52209"/>
                      <a:pt x="19599" y="77070"/>
                      <a:pt x="38442" y="84976"/>
                    </a:cubicBezTo>
                    <a:cubicBezTo>
                      <a:pt x="57380" y="92786"/>
                      <a:pt x="103440" y="83737"/>
                      <a:pt x="111339" y="64783"/>
                    </a:cubicBezTo>
                    <a:cubicBezTo>
                      <a:pt x="119142" y="45828"/>
                      <a:pt x="115716" y="20205"/>
                      <a:pt x="90593" y="7728"/>
                    </a:cubicBezTo>
                    <a:cubicBezTo>
                      <a:pt x="65469" y="-4750"/>
                      <a:pt x="46721" y="1632"/>
                      <a:pt x="46721" y="163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g30874cedf9b_0_0"/>
              <p:cNvSpPr/>
              <p:nvPr/>
            </p:nvSpPr>
            <p:spPr>
              <a:xfrm>
                <a:off x="4336107" y="3063811"/>
                <a:ext cx="36733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36733" h="28807" extrusionOk="0">
                    <a:moveTo>
                      <a:pt x="0" y="0"/>
                    </a:moveTo>
                    <a:lnTo>
                      <a:pt x="761" y="22479"/>
                    </a:lnTo>
                    <a:cubicBezTo>
                      <a:pt x="761" y="22479"/>
                      <a:pt x="19223" y="36195"/>
                      <a:pt x="36734" y="23241"/>
                    </a:cubicBezTo>
                    <a:lnTo>
                      <a:pt x="35972" y="762"/>
                    </a:lnTo>
                    <a:cubicBezTo>
                      <a:pt x="35877" y="857"/>
                      <a:pt x="10563" y="847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g30874cedf9b_0_0"/>
            <p:cNvGrpSpPr/>
            <p:nvPr/>
          </p:nvGrpSpPr>
          <p:grpSpPr>
            <a:xfrm>
              <a:off x="7327427" y="2376563"/>
              <a:ext cx="115048" cy="113687"/>
              <a:chOff x="4304802" y="3122663"/>
              <a:chExt cx="115048" cy="113687"/>
            </a:xfrm>
          </p:grpSpPr>
          <p:sp>
            <p:nvSpPr>
              <p:cNvPr id="1037" name="Google Shape;1037;g30874cedf9b_0_0"/>
              <p:cNvSpPr/>
              <p:nvPr/>
            </p:nvSpPr>
            <p:spPr>
              <a:xfrm>
                <a:off x="4304802" y="3122663"/>
                <a:ext cx="115048" cy="87822"/>
              </a:xfrm>
              <a:custGeom>
                <a:avLst/>
                <a:gdLst/>
                <a:ahLst/>
                <a:cxnLst/>
                <a:rect l="l" t="t" r="r" b="b"/>
                <a:pathLst>
                  <a:path w="115048" h="87822" extrusionOk="0">
                    <a:moveTo>
                      <a:pt x="46721" y="1632"/>
                    </a:moveTo>
                    <a:cubicBezTo>
                      <a:pt x="46721" y="1632"/>
                      <a:pt x="9226" y="14300"/>
                      <a:pt x="1423" y="33255"/>
                    </a:cubicBezTo>
                    <a:cubicBezTo>
                      <a:pt x="-6381" y="52210"/>
                      <a:pt x="19599" y="77070"/>
                      <a:pt x="38442" y="84976"/>
                    </a:cubicBezTo>
                    <a:cubicBezTo>
                      <a:pt x="57285" y="92881"/>
                      <a:pt x="103440" y="83737"/>
                      <a:pt x="111339" y="64783"/>
                    </a:cubicBezTo>
                    <a:cubicBezTo>
                      <a:pt x="119142" y="45828"/>
                      <a:pt x="115716" y="20206"/>
                      <a:pt x="90593" y="7728"/>
                    </a:cubicBezTo>
                    <a:cubicBezTo>
                      <a:pt x="65469" y="-4750"/>
                      <a:pt x="46721" y="1632"/>
                      <a:pt x="46721" y="163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g30874cedf9b_0_0"/>
              <p:cNvSpPr/>
              <p:nvPr/>
            </p:nvSpPr>
            <p:spPr>
              <a:xfrm>
                <a:off x="4343244" y="3207543"/>
                <a:ext cx="36733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36733" h="28807" extrusionOk="0">
                    <a:moveTo>
                      <a:pt x="0" y="0"/>
                    </a:moveTo>
                    <a:lnTo>
                      <a:pt x="761" y="22479"/>
                    </a:lnTo>
                    <a:cubicBezTo>
                      <a:pt x="761" y="22479"/>
                      <a:pt x="19223" y="36195"/>
                      <a:pt x="36734" y="23241"/>
                    </a:cubicBezTo>
                    <a:lnTo>
                      <a:pt x="35972" y="762"/>
                    </a:lnTo>
                    <a:cubicBezTo>
                      <a:pt x="35972" y="857"/>
                      <a:pt x="10563" y="847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g30874cedf9b_0_0"/>
            <p:cNvGrpSpPr/>
            <p:nvPr/>
          </p:nvGrpSpPr>
          <p:grpSpPr>
            <a:xfrm>
              <a:off x="7284393" y="2520397"/>
              <a:ext cx="110400" cy="111252"/>
              <a:chOff x="4261768" y="3266497"/>
              <a:chExt cx="110400" cy="111252"/>
            </a:xfrm>
          </p:grpSpPr>
          <p:sp>
            <p:nvSpPr>
              <p:cNvPr id="1040" name="Google Shape;1040;g30874cedf9b_0_0"/>
              <p:cNvSpPr/>
              <p:nvPr/>
            </p:nvSpPr>
            <p:spPr>
              <a:xfrm>
                <a:off x="4261768" y="3266497"/>
                <a:ext cx="110400" cy="89743"/>
              </a:xfrm>
              <a:custGeom>
                <a:avLst/>
                <a:gdLst/>
                <a:ahLst/>
                <a:cxnLst/>
                <a:rect l="l" t="t" r="r" b="b"/>
                <a:pathLst>
                  <a:path w="110400" h="89743" extrusionOk="0">
                    <a:moveTo>
                      <a:pt x="58637" y="6"/>
                    </a:moveTo>
                    <a:cubicBezTo>
                      <a:pt x="58637" y="6"/>
                      <a:pt x="19048" y="-756"/>
                      <a:pt x="5249" y="14389"/>
                    </a:cubicBezTo>
                    <a:cubicBezTo>
                      <a:pt x="-8550" y="29534"/>
                      <a:pt x="7533" y="61824"/>
                      <a:pt x="22664" y="75540"/>
                    </a:cubicBezTo>
                    <a:cubicBezTo>
                      <a:pt x="37796" y="89351"/>
                      <a:pt x="84332" y="96399"/>
                      <a:pt x="98035" y="81159"/>
                    </a:cubicBezTo>
                    <a:cubicBezTo>
                      <a:pt x="111739" y="65919"/>
                      <a:pt x="117164" y="40678"/>
                      <a:pt x="97845" y="20485"/>
                    </a:cubicBezTo>
                    <a:cubicBezTo>
                      <a:pt x="78431" y="387"/>
                      <a:pt x="58637" y="6"/>
                      <a:pt x="58637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g30874cedf9b_0_0"/>
              <p:cNvSpPr/>
              <p:nvPr/>
            </p:nvSpPr>
            <p:spPr>
              <a:xfrm>
                <a:off x="4277580" y="3342132"/>
                <a:ext cx="40445" cy="35617"/>
              </a:xfrm>
              <a:custGeom>
                <a:avLst/>
                <a:gdLst/>
                <a:ahLst/>
                <a:cxnLst/>
                <a:rect l="l" t="t" r="r" b="b"/>
                <a:pathLst>
                  <a:path w="40445" h="35617" extrusionOk="0">
                    <a:moveTo>
                      <a:pt x="6852" y="0"/>
                    </a:moveTo>
                    <a:lnTo>
                      <a:pt x="0" y="21431"/>
                    </a:lnTo>
                    <a:cubicBezTo>
                      <a:pt x="0" y="21431"/>
                      <a:pt x="12752" y="40576"/>
                      <a:pt x="33593" y="34385"/>
                    </a:cubicBezTo>
                    <a:lnTo>
                      <a:pt x="40445" y="12954"/>
                    </a:lnTo>
                    <a:cubicBezTo>
                      <a:pt x="40445" y="12954"/>
                      <a:pt x="13989" y="11525"/>
                      <a:pt x="68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g30874cedf9b_0_0"/>
            <p:cNvGrpSpPr/>
            <p:nvPr/>
          </p:nvGrpSpPr>
          <p:grpSpPr>
            <a:xfrm>
              <a:off x="7343443" y="2703372"/>
              <a:ext cx="95375" cy="95968"/>
              <a:chOff x="4320818" y="3449472"/>
              <a:chExt cx="95375" cy="95968"/>
            </a:xfrm>
          </p:grpSpPr>
          <p:sp>
            <p:nvSpPr>
              <p:cNvPr id="1043" name="Google Shape;1043;g30874cedf9b_0_0"/>
              <p:cNvSpPr/>
              <p:nvPr/>
            </p:nvSpPr>
            <p:spPr>
              <a:xfrm>
                <a:off x="4320818" y="3449472"/>
                <a:ext cx="95375" cy="77412"/>
              </a:xfrm>
              <a:custGeom>
                <a:avLst/>
                <a:gdLst/>
                <a:ahLst/>
                <a:cxnLst/>
                <a:rect l="l" t="t" r="r" b="b"/>
                <a:pathLst>
                  <a:path w="95375" h="77412" extrusionOk="0">
                    <a:moveTo>
                      <a:pt x="50595" y="6"/>
                    </a:moveTo>
                    <a:cubicBezTo>
                      <a:pt x="50595" y="6"/>
                      <a:pt x="16431" y="-661"/>
                      <a:pt x="4535" y="12388"/>
                    </a:cubicBezTo>
                    <a:cubicBezTo>
                      <a:pt x="-7361" y="25438"/>
                      <a:pt x="6438" y="53250"/>
                      <a:pt x="19571" y="65157"/>
                    </a:cubicBezTo>
                    <a:cubicBezTo>
                      <a:pt x="32609" y="77063"/>
                      <a:pt x="72769" y="83159"/>
                      <a:pt x="84664" y="70015"/>
                    </a:cubicBezTo>
                    <a:cubicBezTo>
                      <a:pt x="96560" y="56965"/>
                      <a:pt x="101223" y="35058"/>
                      <a:pt x="84474" y="17627"/>
                    </a:cubicBezTo>
                    <a:cubicBezTo>
                      <a:pt x="67725" y="387"/>
                      <a:pt x="50595" y="6"/>
                      <a:pt x="50595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g30874cedf9b_0_0"/>
              <p:cNvSpPr/>
              <p:nvPr/>
            </p:nvSpPr>
            <p:spPr>
              <a:xfrm>
                <a:off x="4334394" y="3514725"/>
                <a:ext cx="34830" cy="30715"/>
              </a:xfrm>
              <a:custGeom>
                <a:avLst/>
                <a:gdLst/>
                <a:ahLst/>
                <a:cxnLst/>
                <a:rect l="l" t="t" r="r" b="b"/>
                <a:pathLst>
                  <a:path w="34830" h="30715" extrusionOk="0">
                    <a:moveTo>
                      <a:pt x="5995" y="0"/>
                    </a:moveTo>
                    <a:lnTo>
                      <a:pt x="0" y="18479"/>
                    </a:lnTo>
                    <a:cubicBezTo>
                      <a:pt x="0" y="18479"/>
                      <a:pt x="11039" y="35052"/>
                      <a:pt x="28930" y="29623"/>
                    </a:cubicBezTo>
                    <a:lnTo>
                      <a:pt x="34831" y="11144"/>
                    </a:lnTo>
                    <a:cubicBezTo>
                      <a:pt x="34926" y="11144"/>
                      <a:pt x="12181" y="10001"/>
                      <a:pt x="59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5" name="Google Shape;1045;g30874cedf9b_0_0"/>
            <p:cNvGrpSpPr/>
            <p:nvPr/>
          </p:nvGrpSpPr>
          <p:grpSpPr>
            <a:xfrm>
              <a:off x="7155454" y="2683494"/>
              <a:ext cx="108303" cy="106466"/>
              <a:chOff x="4132829" y="3429594"/>
              <a:chExt cx="108303" cy="106466"/>
            </a:xfrm>
          </p:grpSpPr>
          <p:sp>
            <p:nvSpPr>
              <p:cNvPr id="1046" name="Google Shape;1046;g30874cedf9b_0_0"/>
              <p:cNvSpPr/>
              <p:nvPr/>
            </p:nvSpPr>
            <p:spPr>
              <a:xfrm>
                <a:off x="4132829" y="3429594"/>
                <a:ext cx="98692" cy="102625"/>
              </a:xfrm>
              <a:custGeom>
                <a:avLst/>
                <a:gdLst/>
                <a:ahLst/>
                <a:cxnLst/>
                <a:rect l="l" t="t" r="r" b="b"/>
                <a:pathLst>
                  <a:path w="98692" h="102625" extrusionOk="0">
                    <a:moveTo>
                      <a:pt x="6666" y="35695"/>
                    </a:moveTo>
                    <a:cubicBezTo>
                      <a:pt x="6666" y="35695"/>
                      <a:pt x="-6276" y="73129"/>
                      <a:pt x="3906" y="90940"/>
                    </a:cubicBezTo>
                    <a:cubicBezTo>
                      <a:pt x="14089" y="108752"/>
                      <a:pt x="49586" y="103418"/>
                      <a:pt x="67382" y="93321"/>
                    </a:cubicBezTo>
                    <a:cubicBezTo>
                      <a:pt x="85178" y="83130"/>
                      <a:pt x="106209" y="41125"/>
                      <a:pt x="96026" y="23313"/>
                    </a:cubicBezTo>
                    <a:cubicBezTo>
                      <a:pt x="85844" y="5501"/>
                      <a:pt x="63480" y="-7453"/>
                      <a:pt x="38261" y="4834"/>
                    </a:cubicBezTo>
                    <a:cubicBezTo>
                      <a:pt x="13137" y="17026"/>
                      <a:pt x="6666" y="35695"/>
                      <a:pt x="6666" y="35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g30874cedf9b_0_0"/>
              <p:cNvSpPr/>
              <p:nvPr/>
            </p:nvSpPr>
            <p:spPr>
              <a:xfrm>
                <a:off x="4200211" y="3494913"/>
                <a:ext cx="40921" cy="41147"/>
              </a:xfrm>
              <a:custGeom>
                <a:avLst/>
                <a:gdLst/>
                <a:ahLst/>
                <a:cxnLst/>
                <a:rect l="l" t="t" r="r" b="b"/>
                <a:pathLst>
                  <a:path w="40921" h="41147" extrusionOk="0">
                    <a:moveTo>
                      <a:pt x="0" y="28003"/>
                    </a:moveTo>
                    <a:lnTo>
                      <a:pt x="18272" y="41148"/>
                    </a:lnTo>
                    <a:cubicBezTo>
                      <a:pt x="18272" y="41148"/>
                      <a:pt x="40445" y="34957"/>
                      <a:pt x="40921" y="13144"/>
                    </a:cubicBezTo>
                    <a:lnTo>
                      <a:pt x="22649" y="0"/>
                    </a:lnTo>
                    <a:cubicBezTo>
                      <a:pt x="22649" y="95"/>
                      <a:pt x="13133" y="24765"/>
                      <a:pt x="0" y="280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8" name="Google Shape;1048;g30874cedf9b_0_0"/>
            <p:cNvGrpSpPr/>
            <p:nvPr/>
          </p:nvGrpSpPr>
          <p:grpSpPr>
            <a:xfrm>
              <a:off x="7275049" y="2863511"/>
              <a:ext cx="111763" cy="109536"/>
              <a:chOff x="4252424" y="3609611"/>
              <a:chExt cx="111763" cy="109536"/>
            </a:xfrm>
          </p:grpSpPr>
          <p:sp>
            <p:nvSpPr>
              <p:cNvPr id="1049" name="Google Shape;1049;g30874cedf9b_0_0"/>
              <p:cNvSpPr/>
              <p:nvPr/>
            </p:nvSpPr>
            <p:spPr>
              <a:xfrm>
                <a:off x="4252424" y="3609611"/>
                <a:ext cx="94802" cy="109536"/>
              </a:xfrm>
              <a:custGeom>
                <a:avLst/>
                <a:gdLst/>
                <a:ahLst/>
                <a:cxnLst/>
                <a:rect l="l" t="t" r="r" b="b"/>
                <a:pathLst>
                  <a:path w="94802" h="109536" extrusionOk="0">
                    <a:moveTo>
                      <a:pt x="20017" y="89327"/>
                    </a:moveTo>
                    <a:cubicBezTo>
                      <a:pt x="20017" y="89327"/>
                      <a:pt x="51612" y="113235"/>
                      <a:pt x="71692" y="109044"/>
                    </a:cubicBezTo>
                    <a:cubicBezTo>
                      <a:pt x="91772" y="104852"/>
                      <a:pt x="97672" y="69419"/>
                      <a:pt x="93580" y="49322"/>
                    </a:cubicBezTo>
                    <a:cubicBezTo>
                      <a:pt x="89392" y="29224"/>
                      <a:pt x="55989" y="-3828"/>
                      <a:pt x="35910" y="363"/>
                    </a:cubicBezTo>
                    <a:cubicBezTo>
                      <a:pt x="15830" y="4554"/>
                      <a:pt x="-3394" y="21794"/>
                      <a:pt x="508" y="49608"/>
                    </a:cubicBezTo>
                    <a:cubicBezTo>
                      <a:pt x="4315" y="77420"/>
                      <a:pt x="20017" y="89327"/>
                      <a:pt x="20017" y="89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g30874cedf9b_0_0"/>
              <p:cNvSpPr/>
              <p:nvPr/>
            </p:nvSpPr>
            <p:spPr>
              <a:xfrm>
                <a:off x="4326400" y="3615499"/>
                <a:ext cx="37787" cy="43434"/>
              </a:xfrm>
              <a:custGeom>
                <a:avLst/>
                <a:gdLst/>
                <a:ahLst/>
                <a:cxnLst/>
                <a:rect l="l" t="t" r="r" b="b"/>
                <a:pathLst>
                  <a:path w="37787" h="43434" extrusionOk="0">
                    <a:moveTo>
                      <a:pt x="19604" y="43434"/>
                    </a:moveTo>
                    <a:lnTo>
                      <a:pt x="37781" y="30194"/>
                    </a:lnTo>
                    <a:cubicBezTo>
                      <a:pt x="37781" y="30194"/>
                      <a:pt x="38732" y="7144"/>
                      <a:pt x="18177" y="0"/>
                    </a:cubicBezTo>
                    <a:lnTo>
                      <a:pt x="0" y="13240"/>
                    </a:lnTo>
                    <a:cubicBezTo>
                      <a:pt x="0" y="13240"/>
                      <a:pt x="20556" y="29909"/>
                      <a:pt x="19604" y="4343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1" name="Google Shape;1051;g30874cedf9b_0_0"/>
            <p:cNvGrpSpPr/>
            <p:nvPr/>
          </p:nvGrpSpPr>
          <p:grpSpPr>
            <a:xfrm>
              <a:off x="7478339" y="2792880"/>
              <a:ext cx="114711" cy="113257"/>
              <a:chOff x="4455714" y="3538980"/>
              <a:chExt cx="114711" cy="113257"/>
            </a:xfrm>
          </p:grpSpPr>
          <p:sp>
            <p:nvSpPr>
              <p:cNvPr id="1052" name="Google Shape;1052;g30874cedf9b_0_0"/>
              <p:cNvSpPr/>
              <p:nvPr/>
            </p:nvSpPr>
            <p:spPr>
              <a:xfrm>
                <a:off x="4455714" y="3562088"/>
                <a:ext cx="114711" cy="90149"/>
              </a:xfrm>
              <a:custGeom>
                <a:avLst/>
                <a:gdLst/>
                <a:ahLst/>
                <a:cxnLst/>
                <a:rect l="l" t="t" r="r" b="b"/>
                <a:pathLst>
                  <a:path w="114711" h="90149" extrusionOk="0">
                    <a:moveTo>
                      <a:pt x="79860" y="82462"/>
                    </a:moveTo>
                    <a:cubicBezTo>
                      <a:pt x="79860" y="82462"/>
                      <a:pt x="112311" y="59793"/>
                      <a:pt x="114595" y="39409"/>
                    </a:cubicBezTo>
                    <a:cubicBezTo>
                      <a:pt x="116879" y="19026"/>
                      <a:pt x="84904" y="2357"/>
                      <a:pt x="64633" y="166"/>
                    </a:cubicBezTo>
                    <a:cubicBezTo>
                      <a:pt x="44268" y="-2120"/>
                      <a:pt x="2586" y="19597"/>
                      <a:pt x="302" y="39981"/>
                    </a:cubicBezTo>
                    <a:cubicBezTo>
                      <a:pt x="-1982" y="60364"/>
                      <a:pt x="8581" y="83986"/>
                      <a:pt x="36084" y="88939"/>
                    </a:cubicBezTo>
                    <a:cubicBezTo>
                      <a:pt x="63682" y="93797"/>
                      <a:pt x="79860" y="82462"/>
                      <a:pt x="79860" y="824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g30874cedf9b_0_0"/>
              <p:cNvSpPr/>
              <p:nvPr/>
            </p:nvSpPr>
            <p:spPr>
              <a:xfrm>
                <a:off x="4478569" y="3538980"/>
                <a:ext cx="41777" cy="32609"/>
              </a:xfrm>
              <a:custGeom>
                <a:avLst/>
                <a:gdLst/>
                <a:ahLst/>
                <a:cxnLst/>
                <a:rect l="l" t="t" r="r" b="b"/>
                <a:pathLst>
                  <a:path w="41777" h="32609" extrusionOk="0">
                    <a:moveTo>
                      <a:pt x="41778" y="23275"/>
                    </a:moveTo>
                    <a:lnTo>
                      <a:pt x="34735" y="1843"/>
                    </a:lnTo>
                    <a:cubicBezTo>
                      <a:pt x="34735" y="1843"/>
                      <a:pt x="13133" y="-6158"/>
                      <a:pt x="0" y="11178"/>
                    </a:cubicBezTo>
                    <a:lnTo>
                      <a:pt x="7042" y="32609"/>
                    </a:lnTo>
                    <a:cubicBezTo>
                      <a:pt x="6947" y="32609"/>
                      <a:pt x="29216" y="18131"/>
                      <a:pt x="41778" y="232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4" name="Google Shape;1054;g30874cedf9b_0_0"/>
            <p:cNvGrpSpPr/>
            <p:nvPr/>
          </p:nvGrpSpPr>
          <p:grpSpPr>
            <a:xfrm>
              <a:off x="7475499" y="2583103"/>
              <a:ext cx="113626" cy="114992"/>
              <a:chOff x="4452874" y="3329203"/>
              <a:chExt cx="113626" cy="114992"/>
            </a:xfrm>
          </p:grpSpPr>
          <p:sp>
            <p:nvSpPr>
              <p:cNvPr id="1055" name="Google Shape;1055;g30874cedf9b_0_0"/>
              <p:cNvSpPr/>
              <p:nvPr/>
            </p:nvSpPr>
            <p:spPr>
              <a:xfrm>
                <a:off x="4478991" y="3329203"/>
                <a:ext cx="87509" cy="114992"/>
              </a:xfrm>
              <a:custGeom>
                <a:avLst/>
                <a:gdLst/>
                <a:ahLst/>
                <a:cxnLst/>
                <a:rect l="l" t="t" r="r" b="b"/>
                <a:pathLst>
                  <a:path w="87509" h="114992" extrusionOk="0">
                    <a:moveTo>
                      <a:pt x="86274" y="48076"/>
                    </a:moveTo>
                    <a:cubicBezTo>
                      <a:pt x="86274" y="48076"/>
                      <a:pt x="74759" y="10166"/>
                      <a:pt x="56106" y="1689"/>
                    </a:cubicBezTo>
                    <a:cubicBezTo>
                      <a:pt x="37454" y="-6788"/>
                      <a:pt x="11759" y="18453"/>
                      <a:pt x="3385" y="37122"/>
                    </a:cubicBezTo>
                    <a:cubicBezTo>
                      <a:pt x="-4990" y="55791"/>
                      <a:pt x="2623" y="102178"/>
                      <a:pt x="21276" y="110655"/>
                    </a:cubicBezTo>
                    <a:cubicBezTo>
                      <a:pt x="39928" y="119132"/>
                      <a:pt x="65718" y="116370"/>
                      <a:pt x="78851" y="91700"/>
                    </a:cubicBezTo>
                    <a:cubicBezTo>
                      <a:pt x="91984" y="67031"/>
                      <a:pt x="86274" y="48076"/>
                      <a:pt x="86274" y="48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g30874cedf9b_0_0"/>
              <p:cNvSpPr/>
              <p:nvPr/>
            </p:nvSpPr>
            <p:spPr>
              <a:xfrm>
                <a:off x="4452874" y="3366420"/>
                <a:ext cx="29407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29407" h="36004" extrusionOk="0">
                    <a:moveTo>
                      <a:pt x="29407" y="0"/>
                    </a:moveTo>
                    <a:lnTo>
                      <a:pt x="6948" y="95"/>
                    </a:lnTo>
                    <a:cubicBezTo>
                      <a:pt x="6948" y="95"/>
                      <a:pt x="-7327" y="18193"/>
                      <a:pt x="5045" y="36005"/>
                    </a:cubicBezTo>
                    <a:lnTo>
                      <a:pt x="27504" y="35909"/>
                    </a:lnTo>
                    <a:cubicBezTo>
                      <a:pt x="27504" y="36005"/>
                      <a:pt x="20652" y="10382"/>
                      <a:pt x="29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7" name="Google Shape;1057;g30874cedf9b_0_0"/>
            <p:cNvGrpSpPr/>
            <p:nvPr/>
          </p:nvGrpSpPr>
          <p:grpSpPr>
            <a:xfrm>
              <a:off x="7145861" y="2432692"/>
              <a:ext cx="108570" cy="111618"/>
              <a:chOff x="4123236" y="3178792"/>
              <a:chExt cx="108570" cy="111618"/>
            </a:xfrm>
          </p:grpSpPr>
          <p:sp>
            <p:nvSpPr>
              <p:cNvPr id="1058" name="Google Shape;1058;g30874cedf9b_0_0"/>
              <p:cNvSpPr/>
              <p:nvPr/>
            </p:nvSpPr>
            <p:spPr>
              <a:xfrm>
                <a:off x="4123236" y="3178792"/>
                <a:ext cx="108570" cy="95596"/>
              </a:xfrm>
              <a:custGeom>
                <a:avLst/>
                <a:gdLst/>
                <a:ahLst/>
                <a:cxnLst/>
                <a:rect l="l" t="t" r="r" b="b"/>
                <a:pathLst>
                  <a:path w="108570" h="95596" extrusionOk="0">
                    <a:moveTo>
                      <a:pt x="18734" y="21608"/>
                    </a:moveTo>
                    <a:cubicBezTo>
                      <a:pt x="18734" y="21608"/>
                      <a:pt x="-4106" y="53898"/>
                      <a:pt x="652" y="73900"/>
                    </a:cubicBezTo>
                    <a:cubicBezTo>
                      <a:pt x="5410" y="93807"/>
                      <a:pt x="41097" y="98665"/>
                      <a:pt x="60987" y="93903"/>
                    </a:cubicBezTo>
                    <a:cubicBezTo>
                      <a:pt x="80876" y="89140"/>
                      <a:pt x="112852" y="54564"/>
                      <a:pt x="108094" y="34657"/>
                    </a:cubicBezTo>
                    <a:cubicBezTo>
                      <a:pt x="103336" y="14750"/>
                      <a:pt x="85444" y="-4014"/>
                      <a:pt x="57846" y="748"/>
                    </a:cubicBezTo>
                    <a:cubicBezTo>
                      <a:pt x="30249" y="5511"/>
                      <a:pt x="18734" y="21608"/>
                      <a:pt x="18734" y="216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g30874cedf9b_0_0"/>
              <p:cNvSpPr/>
              <p:nvPr/>
            </p:nvSpPr>
            <p:spPr>
              <a:xfrm>
                <a:off x="4184223" y="3252215"/>
                <a:ext cx="43395" cy="38195"/>
              </a:xfrm>
              <a:custGeom>
                <a:avLst/>
                <a:gdLst/>
                <a:ahLst/>
                <a:cxnLst/>
                <a:rect l="l" t="t" r="r" b="b"/>
                <a:pathLst>
                  <a:path w="43395" h="38195" extrusionOk="0">
                    <a:moveTo>
                      <a:pt x="0" y="20479"/>
                    </a:moveTo>
                    <a:lnTo>
                      <a:pt x="13799" y="38196"/>
                    </a:lnTo>
                    <a:cubicBezTo>
                      <a:pt x="13799" y="38196"/>
                      <a:pt x="36829" y="38386"/>
                      <a:pt x="43395" y="17717"/>
                    </a:cubicBezTo>
                    <a:lnTo>
                      <a:pt x="29596" y="0"/>
                    </a:lnTo>
                    <a:cubicBezTo>
                      <a:pt x="29596" y="-95"/>
                      <a:pt x="13513" y="21050"/>
                      <a:pt x="0" y="204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0" name="Google Shape;1060;g30874cedf9b_0_0"/>
            <p:cNvGrpSpPr/>
            <p:nvPr/>
          </p:nvGrpSpPr>
          <p:grpSpPr>
            <a:xfrm>
              <a:off x="7039833" y="2585704"/>
              <a:ext cx="111612" cy="111236"/>
              <a:chOff x="4017208" y="3331804"/>
              <a:chExt cx="111612" cy="111236"/>
            </a:xfrm>
          </p:grpSpPr>
          <p:sp>
            <p:nvSpPr>
              <p:cNvPr id="1061" name="Google Shape;1061;g30874cedf9b_0_0"/>
              <p:cNvSpPr/>
              <p:nvPr/>
            </p:nvSpPr>
            <p:spPr>
              <a:xfrm>
                <a:off x="4017208" y="3331804"/>
                <a:ext cx="89335" cy="111236"/>
              </a:xfrm>
              <a:custGeom>
                <a:avLst/>
                <a:gdLst/>
                <a:ahLst/>
                <a:cxnLst/>
                <a:rect l="l" t="t" r="r" b="b"/>
                <a:pathLst>
                  <a:path w="89335" h="111236" extrusionOk="0">
                    <a:moveTo>
                      <a:pt x="0" y="53476"/>
                    </a:moveTo>
                    <a:cubicBezTo>
                      <a:pt x="0" y="53476"/>
                      <a:pt x="476" y="93100"/>
                      <a:pt x="16083" y="106435"/>
                    </a:cubicBezTo>
                    <a:cubicBezTo>
                      <a:pt x="31690" y="119770"/>
                      <a:pt x="63380" y="102720"/>
                      <a:pt x="76608" y="87099"/>
                    </a:cubicBezTo>
                    <a:cubicBezTo>
                      <a:pt x="89931" y="71478"/>
                      <a:pt x="95451" y="24806"/>
                      <a:pt x="79939" y="11471"/>
                    </a:cubicBezTo>
                    <a:cubicBezTo>
                      <a:pt x="64332" y="-1864"/>
                      <a:pt x="38923" y="-6436"/>
                      <a:pt x="19319" y="13566"/>
                    </a:cubicBezTo>
                    <a:cubicBezTo>
                      <a:pt x="-190" y="33664"/>
                      <a:pt x="0" y="53476"/>
                      <a:pt x="0" y="534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g30874cedf9b_0_0"/>
              <p:cNvSpPr/>
              <p:nvPr/>
            </p:nvSpPr>
            <p:spPr>
              <a:xfrm>
                <a:off x="4093816" y="3384899"/>
                <a:ext cx="35004" cy="40195"/>
              </a:xfrm>
              <a:custGeom>
                <a:avLst/>
                <a:gdLst/>
                <a:ahLst/>
                <a:cxnLst/>
                <a:rect l="l" t="t" r="r" b="b"/>
                <a:pathLst>
                  <a:path w="35004" h="40195" extrusionOk="0">
                    <a:moveTo>
                      <a:pt x="0" y="34004"/>
                    </a:moveTo>
                    <a:lnTo>
                      <a:pt x="21603" y="40196"/>
                    </a:lnTo>
                    <a:cubicBezTo>
                      <a:pt x="21603" y="40196"/>
                      <a:pt x="40350" y="26861"/>
                      <a:pt x="33498" y="6191"/>
                    </a:cubicBezTo>
                    <a:lnTo>
                      <a:pt x="11896" y="0"/>
                    </a:lnTo>
                    <a:cubicBezTo>
                      <a:pt x="11896" y="0"/>
                      <a:pt x="11325" y="26479"/>
                      <a:pt x="0" y="34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3" name="Google Shape;1063;g30874cedf9b_0_0"/>
            <p:cNvGrpSpPr/>
            <p:nvPr/>
          </p:nvGrpSpPr>
          <p:grpSpPr>
            <a:xfrm>
              <a:off x="7038816" y="2780950"/>
              <a:ext cx="113007" cy="114605"/>
              <a:chOff x="4016191" y="3527050"/>
              <a:chExt cx="113007" cy="114605"/>
            </a:xfrm>
          </p:grpSpPr>
          <p:sp>
            <p:nvSpPr>
              <p:cNvPr id="1064" name="Google Shape;1064;g30874cedf9b_0_0"/>
              <p:cNvSpPr/>
              <p:nvPr/>
            </p:nvSpPr>
            <p:spPr>
              <a:xfrm>
                <a:off x="4016191" y="3527050"/>
                <a:ext cx="90457" cy="114605"/>
              </a:xfrm>
              <a:custGeom>
                <a:avLst/>
                <a:gdLst/>
                <a:ahLst/>
                <a:cxnLst/>
                <a:rect l="l" t="t" r="r" b="b"/>
                <a:pathLst>
                  <a:path w="90457" h="114605" extrusionOk="0">
                    <a:moveTo>
                      <a:pt x="8630" y="81115"/>
                    </a:moveTo>
                    <a:cubicBezTo>
                      <a:pt x="8630" y="81115"/>
                      <a:pt x="32326" y="112928"/>
                      <a:pt x="52692" y="114547"/>
                    </a:cubicBezTo>
                    <a:cubicBezTo>
                      <a:pt x="73152" y="116166"/>
                      <a:pt x="88759" y="83782"/>
                      <a:pt x="90377" y="63303"/>
                    </a:cubicBezTo>
                    <a:cubicBezTo>
                      <a:pt x="91995" y="42824"/>
                      <a:pt x="69060" y="1771"/>
                      <a:pt x="48599" y="152"/>
                    </a:cubicBezTo>
                    <a:cubicBezTo>
                      <a:pt x="28139" y="-1467"/>
                      <a:pt x="4919" y="9772"/>
                      <a:pt x="826" y="37490"/>
                    </a:cubicBezTo>
                    <a:cubicBezTo>
                      <a:pt x="-3171" y="65303"/>
                      <a:pt x="8630" y="81115"/>
                      <a:pt x="8630" y="81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g30874cedf9b_0_0"/>
              <p:cNvSpPr/>
              <p:nvPr/>
            </p:nvSpPr>
            <p:spPr>
              <a:xfrm>
                <a:off x="4096195" y="3548157"/>
                <a:ext cx="33003" cy="42195"/>
              </a:xfrm>
              <a:custGeom>
                <a:avLst/>
                <a:gdLst/>
                <a:ahLst/>
                <a:cxnLst/>
                <a:rect l="l" t="t" r="r" b="b"/>
                <a:pathLst>
                  <a:path w="33003" h="42195" extrusionOk="0">
                    <a:moveTo>
                      <a:pt x="10373" y="42196"/>
                    </a:moveTo>
                    <a:lnTo>
                      <a:pt x="31500" y="34480"/>
                    </a:lnTo>
                    <a:cubicBezTo>
                      <a:pt x="31500" y="34480"/>
                      <a:pt x="38827" y="12668"/>
                      <a:pt x="21127" y="0"/>
                    </a:cubicBezTo>
                    <a:lnTo>
                      <a:pt x="0" y="7715"/>
                    </a:lnTo>
                    <a:cubicBezTo>
                      <a:pt x="0" y="7715"/>
                      <a:pt x="15131" y="29432"/>
                      <a:pt x="10373" y="42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1066;g30874cedf9b_0_0"/>
            <p:cNvGrpSpPr/>
            <p:nvPr/>
          </p:nvGrpSpPr>
          <p:grpSpPr>
            <a:xfrm>
              <a:off x="7147346" y="2935025"/>
              <a:ext cx="105371" cy="108540"/>
              <a:chOff x="4124721" y="3681125"/>
              <a:chExt cx="105371" cy="108540"/>
            </a:xfrm>
          </p:grpSpPr>
          <p:sp>
            <p:nvSpPr>
              <p:cNvPr id="1067" name="Google Shape;1067;g30874cedf9b_0_0"/>
              <p:cNvSpPr/>
              <p:nvPr/>
            </p:nvSpPr>
            <p:spPr>
              <a:xfrm>
                <a:off x="4124721" y="3691970"/>
                <a:ext cx="103398" cy="97695"/>
              </a:xfrm>
              <a:custGeom>
                <a:avLst/>
                <a:gdLst/>
                <a:ahLst/>
                <a:cxnLst/>
                <a:rect l="l" t="t" r="r" b="b"/>
                <a:pathLst>
                  <a:path w="103398" h="97695" extrusionOk="0">
                    <a:moveTo>
                      <a:pt x="37233" y="92121"/>
                    </a:moveTo>
                    <a:cubicBezTo>
                      <a:pt x="37233" y="92121"/>
                      <a:pt x="75014" y="103932"/>
                      <a:pt x="92525" y="93169"/>
                    </a:cubicBezTo>
                    <a:cubicBezTo>
                      <a:pt x="110035" y="82501"/>
                      <a:pt x="103564" y="47068"/>
                      <a:pt x="92905" y="29542"/>
                    </a:cubicBezTo>
                    <a:cubicBezTo>
                      <a:pt x="82247" y="12016"/>
                      <a:pt x="39517" y="-7701"/>
                      <a:pt x="22102" y="3062"/>
                    </a:cubicBezTo>
                    <a:cubicBezTo>
                      <a:pt x="4687" y="13825"/>
                      <a:pt x="-7589" y="36590"/>
                      <a:pt x="5448" y="61355"/>
                    </a:cubicBezTo>
                    <a:cubicBezTo>
                      <a:pt x="18296" y="86216"/>
                      <a:pt x="37233" y="92121"/>
                      <a:pt x="37233" y="921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g30874cedf9b_0_0"/>
              <p:cNvSpPr/>
              <p:nvPr/>
            </p:nvSpPr>
            <p:spPr>
              <a:xfrm>
                <a:off x="4188886" y="3681125"/>
                <a:ext cx="41206" cy="40482"/>
              </a:xfrm>
              <a:custGeom>
                <a:avLst/>
                <a:gdLst/>
                <a:ahLst/>
                <a:cxnLst/>
                <a:rect l="l" t="t" r="r" b="b"/>
                <a:pathLst>
                  <a:path w="41206" h="40482" extrusionOk="0">
                    <a:moveTo>
                      <a:pt x="28645" y="40482"/>
                    </a:moveTo>
                    <a:lnTo>
                      <a:pt x="41206" y="21814"/>
                    </a:lnTo>
                    <a:cubicBezTo>
                      <a:pt x="41206" y="21814"/>
                      <a:pt x="34259" y="-189"/>
                      <a:pt x="12562" y="1"/>
                    </a:cubicBezTo>
                    <a:lnTo>
                      <a:pt x="0" y="18670"/>
                    </a:lnTo>
                    <a:cubicBezTo>
                      <a:pt x="0" y="18670"/>
                      <a:pt x="25028" y="27338"/>
                      <a:pt x="28645" y="404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9" name="Google Shape;1069;g30874cedf9b_0_0"/>
            <p:cNvGrpSpPr/>
            <p:nvPr/>
          </p:nvGrpSpPr>
          <p:grpSpPr>
            <a:xfrm>
              <a:off x="7330470" y="2987563"/>
              <a:ext cx="115047" cy="113686"/>
              <a:chOff x="4307845" y="3733663"/>
              <a:chExt cx="115047" cy="113686"/>
            </a:xfrm>
          </p:grpSpPr>
          <p:sp>
            <p:nvSpPr>
              <p:cNvPr id="1070" name="Google Shape;1070;g30874cedf9b_0_0"/>
              <p:cNvSpPr/>
              <p:nvPr/>
            </p:nvSpPr>
            <p:spPr>
              <a:xfrm>
                <a:off x="4307845" y="3759567"/>
                <a:ext cx="115047" cy="87782"/>
              </a:xfrm>
              <a:custGeom>
                <a:avLst/>
                <a:gdLst/>
                <a:ahLst/>
                <a:cxnLst/>
                <a:rect l="l" t="t" r="r" b="b"/>
                <a:pathLst>
                  <a:path w="115047" h="87782" extrusionOk="0">
                    <a:moveTo>
                      <a:pt x="68327" y="86151"/>
                    </a:moveTo>
                    <a:cubicBezTo>
                      <a:pt x="68327" y="86151"/>
                      <a:pt x="105822" y="73483"/>
                      <a:pt x="113625" y="54528"/>
                    </a:cubicBezTo>
                    <a:cubicBezTo>
                      <a:pt x="121429" y="35573"/>
                      <a:pt x="95449" y="10713"/>
                      <a:pt x="76606" y="2807"/>
                    </a:cubicBezTo>
                    <a:cubicBezTo>
                      <a:pt x="57668" y="-5003"/>
                      <a:pt x="11608" y="4045"/>
                      <a:pt x="3709" y="23000"/>
                    </a:cubicBezTo>
                    <a:cubicBezTo>
                      <a:pt x="-4094" y="41955"/>
                      <a:pt x="-668" y="67577"/>
                      <a:pt x="24455" y="80055"/>
                    </a:cubicBezTo>
                    <a:cubicBezTo>
                      <a:pt x="49579" y="92533"/>
                      <a:pt x="68327" y="86151"/>
                      <a:pt x="68327" y="861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g30874cedf9b_0_0"/>
              <p:cNvSpPr/>
              <p:nvPr/>
            </p:nvSpPr>
            <p:spPr>
              <a:xfrm>
                <a:off x="4347717" y="3733663"/>
                <a:ext cx="36733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36733" h="28807" extrusionOk="0">
                    <a:moveTo>
                      <a:pt x="36734" y="28807"/>
                    </a:moveTo>
                    <a:lnTo>
                      <a:pt x="35973" y="6328"/>
                    </a:lnTo>
                    <a:cubicBezTo>
                      <a:pt x="35973" y="6328"/>
                      <a:pt x="17511" y="-7388"/>
                      <a:pt x="0" y="5566"/>
                    </a:cubicBezTo>
                    <a:lnTo>
                      <a:pt x="761" y="28045"/>
                    </a:lnTo>
                    <a:cubicBezTo>
                      <a:pt x="761" y="27950"/>
                      <a:pt x="26075" y="20330"/>
                      <a:pt x="36734" y="28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g30874cedf9b_0_0"/>
            <p:cNvGrpSpPr/>
            <p:nvPr/>
          </p:nvGrpSpPr>
          <p:grpSpPr>
            <a:xfrm>
              <a:off x="7518419" y="2933502"/>
              <a:ext cx="108570" cy="111619"/>
              <a:chOff x="4495794" y="3679602"/>
              <a:chExt cx="108570" cy="111619"/>
            </a:xfrm>
          </p:grpSpPr>
          <p:sp>
            <p:nvSpPr>
              <p:cNvPr id="1073" name="Google Shape;1073;g30874cedf9b_0_0"/>
              <p:cNvSpPr/>
              <p:nvPr/>
            </p:nvSpPr>
            <p:spPr>
              <a:xfrm>
                <a:off x="4495794" y="3695625"/>
                <a:ext cx="108570" cy="95596"/>
              </a:xfrm>
              <a:custGeom>
                <a:avLst/>
                <a:gdLst/>
                <a:ahLst/>
                <a:cxnLst/>
                <a:rect l="l" t="t" r="r" b="b"/>
                <a:pathLst>
                  <a:path w="108570" h="95596" extrusionOk="0">
                    <a:moveTo>
                      <a:pt x="89837" y="73988"/>
                    </a:moveTo>
                    <a:cubicBezTo>
                      <a:pt x="89837" y="73988"/>
                      <a:pt x="112676" y="41698"/>
                      <a:pt x="107918" y="21696"/>
                    </a:cubicBezTo>
                    <a:cubicBezTo>
                      <a:pt x="103160" y="1789"/>
                      <a:pt x="67473" y="-3069"/>
                      <a:pt x="47583" y="1694"/>
                    </a:cubicBezTo>
                    <a:cubicBezTo>
                      <a:pt x="27694" y="6456"/>
                      <a:pt x="-4282" y="41032"/>
                      <a:pt x="476" y="60939"/>
                    </a:cubicBezTo>
                    <a:cubicBezTo>
                      <a:pt x="5235" y="80846"/>
                      <a:pt x="23126" y="99611"/>
                      <a:pt x="50724" y="94848"/>
                    </a:cubicBezTo>
                    <a:cubicBezTo>
                      <a:pt x="78417" y="90181"/>
                      <a:pt x="89837" y="73988"/>
                      <a:pt x="89837" y="739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g30874cedf9b_0_0"/>
              <p:cNvSpPr/>
              <p:nvPr/>
            </p:nvSpPr>
            <p:spPr>
              <a:xfrm>
                <a:off x="4499982" y="3679602"/>
                <a:ext cx="43395" cy="38195"/>
              </a:xfrm>
              <a:custGeom>
                <a:avLst/>
                <a:gdLst/>
                <a:ahLst/>
                <a:cxnLst/>
                <a:rect l="l" t="t" r="r" b="b"/>
                <a:pathLst>
                  <a:path w="43395" h="38195" extrusionOk="0">
                    <a:moveTo>
                      <a:pt x="43396" y="17717"/>
                    </a:moveTo>
                    <a:lnTo>
                      <a:pt x="29596" y="0"/>
                    </a:lnTo>
                    <a:cubicBezTo>
                      <a:pt x="29596" y="0"/>
                      <a:pt x="6566" y="-190"/>
                      <a:pt x="0" y="20479"/>
                    </a:cubicBezTo>
                    <a:lnTo>
                      <a:pt x="13799" y="38195"/>
                    </a:lnTo>
                    <a:cubicBezTo>
                      <a:pt x="13894" y="38290"/>
                      <a:pt x="29882" y="17145"/>
                      <a:pt x="43396" y="177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g30874cedf9b_0_0"/>
            <p:cNvGrpSpPr/>
            <p:nvPr/>
          </p:nvGrpSpPr>
          <p:grpSpPr>
            <a:xfrm>
              <a:off x="7621405" y="2780873"/>
              <a:ext cx="111612" cy="111236"/>
              <a:chOff x="4598780" y="3526973"/>
              <a:chExt cx="111612" cy="111236"/>
            </a:xfrm>
          </p:grpSpPr>
          <p:sp>
            <p:nvSpPr>
              <p:cNvPr id="1076" name="Google Shape;1076;g30874cedf9b_0_0"/>
              <p:cNvSpPr/>
              <p:nvPr/>
            </p:nvSpPr>
            <p:spPr>
              <a:xfrm>
                <a:off x="4621057" y="3526973"/>
                <a:ext cx="89335" cy="111236"/>
              </a:xfrm>
              <a:custGeom>
                <a:avLst/>
                <a:gdLst/>
                <a:ahLst/>
                <a:cxnLst/>
                <a:rect l="l" t="t" r="r" b="b"/>
                <a:pathLst>
                  <a:path w="89335" h="111236" extrusionOk="0">
                    <a:moveTo>
                      <a:pt x="89336" y="57761"/>
                    </a:moveTo>
                    <a:cubicBezTo>
                      <a:pt x="89336" y="57761"/>
                      <a:pt x="88860" y="18137"/>
                      <a:pt x="73253" y="4802"/>
                    </a:cubicBezTo>
                    <a:cubicBezTo>
                      <a:pt x="57646" y="-8533"/>
                      <a:pt x="25956" y="8516"/>
                      <a:pt x="12728" y="24138"/>
                    </a:cubicBezTo>
                    <a:cubicBezTo>
                      <a:pt x="-596" y="39758"/>
                      <a:pt x="-6115" y="86431"/>
                      <a:pt x="9397" y="99766"/>
                    </a:cubicBezTo>
                    <a:cubicBezTo>
                      <a:pt x="25004" y="113101"/>
                      <a:pt x="50413" y="117673"/>
                      <a:pt x="70017" y="97671"/>
                    </a:cubicBezTo>
                    <a:cubicBezTo>
                      <a:pt x="89621" y="77573"/>
                      <a:pt x="89336" y="57761"/>
                      <a:pt x="89336" y="5776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g30874cedf9b_0_0"/>
              <p:cNvSpPr/>
              <p:nvPr/>
            </p:nvSpPr>
            <p:spPr>
              <a:xfrm>
                <a:off x="4598780" y="3544919"/>
                <a:ext cx="35004" cy="40195"/>
              </a:xfrm>
              <a:custGeom>
                <a:avLst/>
                <a:gdLst/>
                <a:ahLst/>
                <a:cxnLst/>
                <a:rect l="l" t="t" r="r" b="b"/>
                <a:pathLst>
                  <a:path w="35004" h="40195" extrusionOk="0">
                    <a:moveTo>
                      <a:pt x="35004" y="6191"/>
                    </a:moveTo>
                    <a:lnTo>
                      <a:pt x="13402" y="0"/>
                    </a:lnTo>
                    <a:cubicBezTo>
                      <a:pt x="13402" y="0"/>
                      <a:pt x="-5346" y="13335"/>
                      <a:pt x="1506" y="34004"/>
                    </a:cubicBezTo>
                    <a:lnTo>
                      <a:pt x="23109" y="40196"/>
                    </a:lnTo>
                    <a:cubicBezTo>
                      <a:pt x="23204" y="40196"/>
                      <a:pt x="23680" y="13716"/>
                      <a:pt x="35004" y="619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g30874cedf9b_0_0"/>
            <p:cNvGrpSpPr/>
            <p:nvPr/>
          </p:nvGrpSpPr>
          <p:grpSpPr>
            <a:xfrm>
              <a:off x="7621027" y="2582263"/>
              <a:ext cx="113006" cy="114599"/>
              <a:chOff x="4598402" y="3328363"/>
              <a:chExt cx="113006" cy="114599"/>
            </a:xfrm>
          </p:grpSpPr>
          <p:sp>
            <p:nvSpPr>
              <p:cNvPr id="1079" name="Google Shape;1079;g30874cedf9b_0_0"/>
              <p:cNvSpPr/>
              <p:nvPr/>
            </p:nvSpPr>
            <p:spPr>
              <a:xfrm>
                <a:off x="4620951" y="3328363"/>
                <a:ext cx="90457" cy="114599"/>
              </a:xfrm>
              <a:custGeom>
                <a:avLst/>
                <a:gdLst/>
                <a:ahLst/>
                <a:cxnLst/>
                <a:rect l="l" t="t" r="r" b="b"/>
                <a:pathLst>
                  <a:path w="90457" h="114599" extrusionOk="0">
                    <a:moveTo>
                      <a:pt x="81828" y="33390"/>
                    </a:moveTo>
                    <a:cubicBezTo>
                      <a:pt x="81828" y="33390"/>
                      <a:pt x="58132" y="1576"/>
                      <a:pt x="37766" y="52"/>
                    </a:cubicBezTo>
                    <a:cubicBezTo>
                      <a:pt x="17401" y="-1472"/>
                      <a:pt x="1699" y="30818"/>
                      <a:pt x="81" y="51297"/>
                    </a:cubicBezTo>
                    <a:cubicBezTo>
                      <a:pt x="-1537" y="71775"/>
                      <a:pt x="21398" y="112828"/>
                      <a:pt x="41859" y="114447"/>
                    </a:cubicBezTo>
                    <a:cubicBezTo>
                      <a:pt x="62319" y="116066"/>
                      <a:pt x="85540" y="104827"/>
                      <a:pt x="89632" y="77109"/>
                    </a:cubicBezTo>
                    <a:cubicBezTo>
                      <a:pt x="93628" y="49296"/>
                      <a:pt x="81828" y="33390"/>
                      <a:pt x="81828" y="33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g30874cedf9b_0_0"/>
              <p:cNvSpPr/>
              <p:nvPr/>
            </p:nvSpPr>
            <p:spPr>
              <a:xfrm>
                <a:off x="4598402" y="3379660"/>
                <a:ext cx="33003" cy="42195"/>
              </a:xfrm>
              <a:custGeom>
                <a:avLst/>
                <a:gdLst/>
                <a:ahLst/>
                <a:cxnLst/>
                <a:rect l="l" t="t" r="r" b="b"/>
                <a:pathLst>
                  <a:path w="33003" h="42195" extrusionOk="0">
                    <a:moveTo>
                      <a:pt x="22630" y="0"/>
                    </a:moveTo>
                    <a:lnTo>
                      <a:pt x="1503" y="7715"/>
                    </a:lnTo>
                    <a:cubicBezTo>
                      <a:pt x="1503" y="7715"/>
                      <a:pt x="-5824" y="29527"/>
                      <a:pt x="11876" y="42196"/>
                    </a:cubicBezTo>
                    <a:lnTo>
                      <a:pt x="33003" y="34480"/>
                    </a:lnTo>
                    <a:cubicBezTo>
                      <a:pt x="33003" y="34480"/>
                      <a:pt x="17967" y="12763"/>
                      <a:pt x="22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g30874cedf9b_0_0"/>
            <p:cNvGrpSpPr/>
            <p:nvPr/>
          </p:nvGrpSpPr>
          <p:grpSpPr>
            <a:xfrm>
              <a:off x="7520132" y="2434247"/>
              <a:ext cx="105484" cy="108540"/>
              <a:chOff x="4497507" y="3180347"/>
              <a:chExt cx="105484" cy="108540"/>
            </a:xfrm>
          </p:grpSpPr>
          <p:sp>
            <p:nvSpPr>
              <p:cNvPr id="1082" name="Google Shape;1082;g30874cedf9b_0_0"/>
              <p:cNvSpPr/>
              <p:nvPr/>
            </p:nvSpPr>
            <p:spPr>
              <a:xfrm>
                <a:off x="4499576" y="3180347"/>
                <a:ext cx="103415" cy="97695"/>
              </a:xfrm>
              <a:custGeom>
                <a:avLst/>
                <a:gdLst/>
                <a:ahLst/>
                <a:cxnLst/>
                <a:rect l="l" t="t" r="r" b="b"/>
                <a:pathLst>
                  <a:path w="103415" h="97695" extrusionOk="0">
                    <a:moveTo>
                      <a:pt x="66165" y="5574"/>
                    </a:moveTo>
                    <a:cubicBezTo>
                      <a:pt x="66165" y="5574"/>
                      <a:pt x="28385" y="-6237"/>
                      <a:pt x="10874" y="4526"/>
                    </a:cubicBezTo>
                    <a:cubicBezTo>
                      <a:pt x="-6636" y="15194"/>
                      <a:pt x="-165" y="50627"/>
                      <a:pt x="10494" y="68153"/>
                    </a:cubicBezTo>
                    <a:cubicBezTo>
                      <a:pt x="21152" y="85679"/>
                      <a:pt x="63881" y="105396"/>
                      <a:pt x="81296" y="94633"/>
                    </a:cubicBezTo>
                    <a:cubicBezTo>
                      <a:pt x="98807" y="83965"/>
                      <a:pt x="110988" y="61105"/>
                      <a:pt x="97950" y="36340"/>
                    </a:cubicBezTo>
                    <a:cubicBezTo>
                      <a:pt x="85008" y="11480"/>
                      <a:pt x="66165" y="5574"/>
                      <a:pt x="66165" y="5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g30874cedf9b_0_0"/>
              <p:cNvSpPr/>
              <p:nvPr/>
            </p:nvSpPr>
            <p:spPr>
              <a:xfrm>
                <a:off x="4497507" y="3248405"/>
                <a:ext cx="41206" cy="40482"/>
              </a:xfrm>
              <a:custGeom>
                <a:avLst/>
                <a:gdLst/>
                <a:ahLst/>
                <a:cxnLst/>
                <a:rect l="l" t="t" r="r" b="b"/>
                <a:pathLst>
                  <a:path w="41206" h="40482" extrusionOk="0">
                    <a:moveTo>
                      <a:pt x="12562" y="0"/>
                    </a:moveTo>
                    <a:lnTo>
                      <a:pt x="0" y="18669"/>
                    </a:lnTo>
                    <a:cubicBezTo>
                      <a:pt x="0" y="18669"/>
                      <a:pt x="6947" y="40672"/>
                      <a:pt x="28645" y="40481"/>
                    </a:cubicBezTo>
                    <a:lnTo>
                      <a:pt x="41207" y="21812"/>
                    </a:lnTo>
                    <a:cubicBezTo>
                      <a:pt x="41207" y="21812"/>
                      <a:pt x="16178" y="13145"/>
                      <a:pt x="12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4" name="Google Shape;1084;g30874cedf9b_0_0"/>
            <p:cNvGrpSpPr/>
            <p:nvPr/>
          </p:nvGrpSpPr>
          <p:grpSpPr>
            <a:xfrm>
              <a:off x="7466653" y="3313359"/>
              <a:ext cx="205077" cy="374804"/>
              <a:chOff x="4444028" y="4059459"/>
              <a:chExt cx="205077" cy="374804"/>
            </a:xfrm>
          </p:grpSpPr>
          <p:sp>
            <p:nvSpPr>
              <p:cNvPr id="1085" name="Google Shape;1085;g30874cedf9b_0_0"/>
              <p:cNvSpPr/>
              <p:nvPr/>
            </p:nvSpPr>
            <p:spPr>
              <a:xfrm>
                <a:off x="4444028" y="4387218"/>
                <a:ext cx="47004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7004" h="47045" extrusionOk="0">
                    <a:moveTo>
                      <a:pt x="45009" y="32953"/>
                    </a:moveTo>
                    <a:cubicBezTo>
                      <a:pt x="39871" y="44859"/>
                      <a:pt x="25976" y="50288"/>
                      <a:pt x="14081" y="45049"/>
                    </a:cubicBezTo>
                    <a:cubicBezTo>
                      <a:pt x="2185" y="39906"/>
                      <a:pt x="-3239" y="25999"/>
                      <a:pt x="1995" y="14093"/>
                    </a:cubicBezTo>
                    <a:cubicBezTo>
                      <a:pt x="7134" y="2187"/>
                      <a:pt x="21028" y="-3242"/>
                      <a:pt x="32923" y="1996"/>
                    </a:cubicBezTo>
                    <a:cubicBezTo>
                      <a:pt x="44819" y="7140"/>
                      <a:pt x="50244" y="21046"/>
                      <a:pt x="45009" y="3295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g30874cedf9b_0_0"/>
              <p:cNvSpPr/>
              <p:nvPr/>
            </p:nvSpPr>
            <p:spPr>
              <a:xfrm>
                <a:off x="4459255" y="4352166"/>
                <a:ext cx="47004" cy="47046"/>
              </a:xfrm>
              <a:custGeom>
                <a:avLst/>
                <a:gdLst/>
                <a:ahLst/>
                <a:cxnLst/>
                <a:rect l="l" t="t" r="r" b="b"/>
                <a:pathLst>
                  <a:path w="47004" h="47046" extrusionOk="0">
                    <a:moveTo>
                      <a:pt x="45009" y="32953"/>
                    </a:moveTo>
                    <a:cubicBezTo>
                      <a:pt x="39870" y="44859"/>
                      <a:pt x="25976" y="50288"/>
                      <a:pt x="14081" y="45049"/>
                    </a:cubicBezTo>
                    <a:cubicBezTo>
                      <a:pt x="2185" y="39906"/>
                      <a:pt x="-3239" y="25999"/>
                      <a:pt x="1995" y="14093"/>
                    </a:cubicBezTo>
                    <a:cubicBezTo>
                      <a:pt x="7134" y="2187"/>
                      <a:pt x="21028" y="-3242"/>
                      <a:pt x="32923" y="1997"/>
                    </a:cubicBezTo>
                    <a:cubicBezTo>
                      <a:pt x="44819" y="7235"/>
                      <a:pt x="50243" y="21047"/>
                      <a:pt x="45009" y="3295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g30874cedf9b_0_0"/>
              <p:cNvSpPr/>
              <p:nvPr/>
            </p:nvSpPr>
            <p:spPr>
              <a:xfrm>
                <a:off x="4474576" y="4317210"/>
                <a:ext cx="46949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6949" h="47045" extrusionOk="0">
                    <a:moveTo>
                      <a:pt x="45009" y="32953"/>
                    </a:moveTo>
                    <a:cubicBezTo>
                      <a:pt x="39870" y="44859"/>
                      <a:pt x="25976" y="50288"/>
                      <a:pt x="14081" y="45050"/>
                    </a:cubicBezTo>
                    <a:cubicBezTo>
                      <a:pt x="2185" y="39906"/>
                      <a:pt x="-3239" y="26000"/>
                      <a:pt x="1995" y="14093"/>
                    </a:cubicBezTo>
                    <a:cubicBezTo>
                      <a:pt x="7134" y="2187"/>
                      <a:pt x="21028" y="-3242"/>
                      <a:pt x="32923" y="1996"/>
                    </a:cubicBezTo>
                    <a:cubicBezTo>
                      <a:pt x="44724" y="7235"/>
                      <a:pt x="50148" y="21046"/>
                      <a:pt x="45009" y="3295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g30874cedf9b_0_0"/>
              <p:cNvSpPr/>
              <p:nvPr/>
            </p:nvSpPr>
            <p:spPr>
              <a:xfrm>
                <a:off x="4489803" y="4282253"/>
                <a:ext cx="46949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6949" h="47045" extrusionOk="0">
                    <a:moveTo>
                      <a:pt x="45009" y="32953"/>
                    </a:moveTo>
                    <a:cubicBezTo>
                      <a:pt x="39871" y="44859"/>
                      <a:pt x="25976" y="50288"/>
                      <a:pt x="14081" y="45049"/>
                    </a:cubicBezTo>
                    <a:cubicBezTo>
                      <a:pt x="2185" y="39906"/>
                      <a:pt x="-3239" y="25999"/>
                      <a:pt x="1995" y="14093"/>
                    </a:cubicBezTo>
                    <a:cubicBezTo>
                      <a:pt x="7134" y="2187"/>
                      <a:pt x="21028" y="-3242"/>
                      <a:pt x="32923" y="1997"/>
                    </a:cubicBezTo>
                    <a:cubicBezTo>
                      <a:pt x="44724" y="7140"/>
                      <a:pt x="50148" y="21047"/>
                      <a:pt x="45009" y="3295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g30874cedf9b_0_0"/>
              <p:cNvSpPr/>
              <p:nvPr/>
            </p:nvSpPr>
            <p:spPr>
              <a:xfrm>
                <a:off x="4505029" y="4247201"/>
                <a:ext cx="46990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6990" h="47045" extrusionOk="0">
                    <a:moveTo>
                      <a:pt x="45009" y="32953"/>
                    </a:moveTo>
                    <a:cubicBezTo>
                      <a:pt x="39870" y="44859"/>
                      <a:pt x="25976" y="50288"/>
                      <a:pt x="14081" y="45050"/>
                    </a:cubicBezTo>
                    <a:cubicBezTo>
                      <a:pt x="2185" y="39906"/>
                      <a:pt x="-3239" y="26000"/>
                      <a:pt x="1995" y="14093"/>
                    </a:cubicBezTo>
                    <a:cubicBezTo>
                      <a:pt x="7134" y="2187"/>
                      <a:pt x="21028" y="-3242"/>
                      <a:pt x="32923" y="1996"/>
                    </a:cubicBezTo>
                    <a:cubicBezTo>
                      <a:pt x="44724" y="7235"/>
                      <a:pt x="50244" y="21046"/>
                      <a:pt x="45009" y="3295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g30874cedf9b_0_0"/>
              <p:cNvSpPr/>
              <p:nvPr/>
            </p:nvSpPr>
            <p:spPr>
              <a:xfrm>
                <a:off x="4520256" y="4212244"/>
                <a:ext cx="47004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7004" h="47045" extrusionOk="0">
                    <a:moveTo>
                      <a:pt x="45009" y="32953"/>
                    </a:moveTo>
                    <a:cubicBezTo>
                      <a:pt x="39870" y="44859"/>
                      <a:pt x="25976" y="50288"/>
                      <a:pt x="14081" y="45049"/>
                    </a:cubicBezTo>
                    <a:cubicBezTo>
                      <a:pt x="2185" y="39906"/>
                      <a:pt x="-3239" y="25999"/>
                      <a:pt x="1995" y="14093"/>
                    </a:cubicBezTo>
                    <a:cubicBezTo>
                      <a:pt x="7134" y="2187"/>
                      <a:pt x="21028" y="-3242"/>
                      <a:pt x="32923" y="1996"/>
                    </a:cubicBezTo>
                    <a:cubicBezTo>
                      <a:pt x="44819" y="7235"/>
                      <a:pt x="50243" y="21046"/>
                      <a:pt x="45009" y="3295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g30874cedf9b_0_0"/>
              <p:cNvSpPr/>
              <p:nvPr/>
            </p:nvSpPr>
            <p:spPr>
              <a:xfrm>
                <a:off x="4535577" y="4177192"/>
                <a:ext cx="46949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6949" h="47045" extrusionOk="0">
                    <a:moveTo>
                      <a:pt x="45009" y="32953"/>
                    </a:moveTo>
                    <a:cubicBezTo>
                      <a:pt x="39870" y="44859"/>
                      <a:pt x="25976" y="50288"/>
                      <a:pt x="14081" y="45049"/>
                    </a:cubicBezTo>
                    <a:cubicBezTo>
                      <a:pt x="2185" y="39906"/>
                      <a:pt x="-3239" y="25999"/>
                      <a:pt x="1995" y="14093"/>
                    </a:cubicBezTo>
                    <a:cubicBezTo>
                      <a:pt x="7134" y="2187"/>
                      <a:pt x="21028" y="-3242"/>
                      <a:pt x="32923" y="1997"/>
                    </a:cubicBezTo>
                    <a:cubicBezTo>
                      <a:pt x="44724" y="7235"/>
                      <a:pt x="50148" y="21142"/>
                      <a:pt x="45009" y="3295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g30874cedf9b_0_0"/>
              <p:cNvSpPr/>
              <p:nvPr/>
            </p:nvSpPr>
            <p:spPr>
              <a:xfrm>
                <a:off x="4550804" y="4142235"/>
                <a:ext cx="46949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6949" h="47045" extrusionOk="0">
                    <a:moveTo>
                      <a:pt x="45009" y="32953"/>
                    </a:moveTo>
                    <a:cubicBezTo>
                      <a:pt x="39871" y="44859"/>
                      <a:pt x="25976" y="50288"/>
                      <a:pt x="14081" y="45049"/>
                    </a:cubicBezTo>
                    <a:cubicBezTo>
                      <a:pt x="2185" y="39906"/>
                      <a:pt x="-3239" y="25999"/>
                      <a:pt x="1995" y="14093"/>
                    </a:cubicBezTo>
                    <a:cubicBezTo>
                      <a:pt x="7134" y="2187"/>
                      <a:pt x="21028" y="-3242"/>
                      <a:pt x="32923" y="1996"/>
                    </a:cubicBezTo>
                    <a:cubicBezTo>
                      <a:pt x="44724" y="7235"/>
                      <a:pt x="50148" y="21046"/>
                      <a:pt x="45009" y="3295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g30874cedf9b_0_0"/>
              <p:cNvSpPr/>
              <p:nvPr/>
            </p:nvSpPr>
            <p:spPr>
              <a:xfrm>
                <a:off x="4566030" y="4107279"/>
                <a:ext cx="46989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6989" h="47045" extrusionOk="0">
                    <a:moveTo>
                      <a:pt x="45009" y="32953"/>
                    </a:moveTo>
                    <a:cubicBezTo>
                      <a:pt x="39870" y="44859"/>
                      <a:pt x="25976" y="50288"/>
                      <a:pt x="14081" y="45049"/>
                    </a:cubicBezTo>
                    <a:cubicBezTo>
                      <a:pt x="2185" y="39906"/>
                      <a:pt x="-3239" y="25999"/>
                      <a:pt x="1995" y="14093"/>
                    </a:cubicBezTo>
                    <a:cubicBezTo>
                      <a:pt x="7229" y="2187"/>
                      <a:pt x="21028" y="-3242"/>
                      <a:pt x="32923" y="1997"/>
                    </a:cubicBezTo>
                    <a:cubicBezTo>
                      <a:pt x="44724" y="7235"/>
                      <a:pt x="50243" y="21047"/>
                      <a:pt x="45009" y="3295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g30874cedf9b_0_0"/>
              <p:cNvSpPr/>
              <p:nvPr/>
            </p:nvSpPr>
            <p:spPr>
              <a:xfrm>
                <a:off x="4566421" y="4059459"/>
                <a:ext cx="82684" cy="62128"/>
              </a:xfrm>
              <a:custGeom>
                <a:avLst/>
                <a:gdLst/>
                <a:ahLst/>
                <a:cxnLst/>
                <a:rect l="l" t="t" r="r" b="b"/>
                <a:pathLst>
                  <a:path w="82684" h="62128" extrusionOk="0">
                    <a:moveTo>
                      <a:pt x="19305" y="0"/>
                    </a:moveTo>
                    <a:cubicBezTo>
                      <a:pt x="10359" y="5239"/>
                      <a:pt x="9027" y="6001"/>
                      <a:pt x="81" y="11239"/>
                    </a:cubicBezTo>
                    <a:cubicBezTo>
                      <a:pt x="-1061" y="30766"/>
                      <a:pt x="9883" y="49816"/>
                      <a:pt x="28821" y="58103"/>
                    </a:cubicBezTo>
                    <a:cubicBezTo>
                      <a:pt x="47759" y="66389"/>
                      <a:pt x="69171" y="61436"/>
                      <a:pt x="82685" y="47339"/>
                    </a:cubicBezTo>
                    <a:cubicBezTo>
                      <a:pt x="80401" y="37243"/>
                      <a:pt x="80115" y="35719"/>
                      <a:pt x="77831" y="25622"/>
                    </a:cubicBezTo>
                    <a:lnTo>
                      <a:pt x="19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g30874cedf9b_0_0"/>
            <p:cNvGrpSpPr/>
            <p:nvPr/>
          </p:nvGrpSpPr>
          <p:grpSpPr>
            <a:xfrm>
              <a:off x="7469638" y="4124832"/>
              <a:ext cx="262142" cy="344005"/>
              <a:chOff x="4447013" y="4870932"/>
              <a:chExt cx="262142" cy="344005"/>
            </a:xfrm>
          </p:grpSpPr>
          <p:sp>
            <p:nvSpPr>
              <p:cNvPr id="1096" name="Google Shape;1096;g30874cedf9b_0_0"/>
              <p:cNvSpPr/>
              <p:nvPr/>
            </p:nvSpPr>
            <p:spPr>
              <a:xfrm>
                <a:off x="4447013" y="4870932"/>
                <a:ext cx="46935" cy="46976"/>
              </a:xfrm>
              <a:custGeom>
                <a:avLst/>
                <a:gdLst/>
                <a:ahLst/>
                <a:cxnLst/>
                <a:rect l="l" t="t" r="r" b="b"/>
                <a:pathLst>
                  <a:path w="46935" h="46976" extrusionOk="0">
                    <a:moveTo>
                      <a:pt x="4244" y="37014"/>
                    </a:moveTo>
                    <a:cubicBezTo>
                      <a:pt x="-3179" y="26441"/>
                      <a:pt x="-609" y="11773"/>
                      <a:pt x="9954" y="4248"/>
                    </a:cubicBezTo>
                    <a:cubicBezTo>
                      <a:pt x="20518" y="-3182"/>
                      <a:pt x="35173" y="-610"/>
                      <a:pt x="42691" y="9963"/>
                    </a:cubicBezTo>
                    <a:cubicBezTo>
                      <a:pt x="50114" y="20536"/>
                      <a:pt x="47544" y="35204"/>
                      <a:pt x="36981" y="42729"/>
                    </a:cubicBezTo>
                    <a:cubicBezTo>
                      <a:pt x="26323" y="50158"/>
                      <a:pt x="11667" y="47587"/>
                      <a:pt x="4244" y="3701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g30874cedf9b_0_0"/>
              <p:cNvSpPr/>
              <p:nvPr/>
            </p:nvSpPr>
            <p:spPr>
              <a:xfrm>
                <a:off x="4468901" y="4902174"/>
                <a:ext cx="46935" cy="46976"/>
              </a:xfrm>
              <a:custGeom>
                <a:avLst/>
                <a:gdLst/>
                <a:ahLst/>
                <a:cxnLst/>
                <a:rect l="l" t="t" r="r" b="b"/>
                <a:pathLst>
                  <a:path w="46935" h="46976" extrusionOk="0">
                    <a:moveTo>
                      <a:pt x="4244" y="37014"/>
                    </a:moveTo>
                    <a:cubicBezTo>
                      <a:pt x="-3179" y="26441"/>
                      <a:pt x="-609" y="11773"/>
                      <a:pt x="9954" y="4248"/>
                    </a:cubicBezTo>
                    <a:cubicBezTo>
                      <a:pt x="20517" y="-3182"/>
                      <a:pt x="35173" y="-610"/>
                      <a:pt x="42691" y="9963"/>
                    </a:cubicBezTo>
                    <a:cubicBezTo>
                      <a:pt x="50114" y="20536"/>
                      <a:pt x="47544" y="35204"/>
                      <a:pt x="36981" y="42729"/>
                    </a:cubicBezTo>
                    <a:cubicBezTo>
                      <a:pt x="26322" y="50158"/>
                      <a:pt x="11762" y="47587"/>
                      <a:pt x="4244" y="3701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g30874cedf9b_0_0"/>
              <p:cNvSpPr/>
              <p:nvPr/>
            </p:nvSpPr>
            <p:spPr>
              <a:xfrm>
                <a:off x="4490884" y="4933416"/>
                <a:ext cx="46935" cy="46976"/>
              </a:xfrm>
              <a:custGeom>
                <a:avLst/>
                <a:gdLst/>
                <a:ahLst/>
                <a:cxnLst/>
                <a:rect l="l" t="t" r="r" b="b"/>
                <a:pathLst>
                  <a:path w="46935" h="46976" extrusionOk="0">
                    <a:moveTo>
                      <a:pt x="4244" y="37014"/>
                    </a:moveTo>
                    <a:cubicBezTo>
                      <a:pt x="-3179" y="26441"/>
                      <a:pt x="-609" y="11773"/>
                      <a:pt x="9954" y="4248"/>
                    </a:cubicBezTo>
                    <a:cubicBezTo>
                      <a:pt x="20518" y="-3182"/>
                      <a:pt x="35173" y="-610"/>
                      <a:pt x="42691" y="9963"/>
                    </a:cubicBezTo>
                    <a:cubicBezTo>
                      <a:pt x="50114" y="20536"/>
                      <a:pt x="47544" y="35204"/>
                      <a:pt x="36981" y="42729"/>
                    </a:cubicBezTo>
                    <a:cubicBezTo>
                      <a:pt x="26323" y="50158"/>
                      <a:pt x="11667" y="47587"/>
                      <a:pt x="4244" y="3701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g30874cedf9b_0_0"/>
              <p:cNvSpPr/>
              <p:nvPr/>
            </p:nvSpPr>
            <p:spPr>
              <a:xfrm>
                <a:off x="4512772" y="4964658"/>
                <a:ext cx="46935" cy="46976"/>
              </a:xfrm>
              <a:custGeom>
                <a:avLst/>
                <a:gdLst/>
                <a:ahLst/>
                <a:cxnLst/>
                <a:rect l="l" t="t" r="r" b="b"/>
                <a:pathLst>
                  <a:path w="46935" h="46976" extrusionOk="0">
                    <a:moveTo>
                      <a:pt x="4244" y="37014"/>
                    </a:moveTo>
                    <a:cubicBezTo>
                      <a:pt x="-3179" y="26441"/>
                      <a:pt x="-609" y="11773"/>
                      <a:pt x="9954" y="4248"/>
                    </a:cubicBezTo>
                    <a:cubicBezTo>
                      <a:pt x="20517" y="-3181"/>
                      <a:pt x="35173" y="-610"/>
                      <a:pt x="42691" y="9963"/>
                    </a:cubicBezTo>
                    <a:cubicBezTo>
                      <a:pt x="50114" y="20536"/>
                      <a:pt x="47544" y="35204"/>
                      <a:pt x="36981" y="42729"/>
                    </a:cubicBezTo>
                    <a:cubicBezTo>
                      <a:pt x="26322" y="50158"/>
                      <a:pt x="11667" y="47587"/>
                      <a:pt x="4244" y="3701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g30874cedf9b_0_0"/>
              <p:cNvSpPr/>
              <p:nvPr/>
            </p:nvSpPr>
            <p:spPr>
              <a:xfrm>
                <a:off x="4534755" y="4995900"/>
                <a:ext cx="46976" cy="46976"/>
              </a:xfrm>
              <a:custGeom>
                <a:avLst/>
                <a:gdLst/>
                <a:ahLst/>
                <a:cxnLst/>
                <a:rect l="l" t="t" r="r" b="b"/>
                <a:pathLst>
                  <a:path w="46976" h="46976" extrusionOk="0">
                    <a:moveTo>
                      <a:pt x="4244" y="37014"/>
                    </a:moveTo>
                    <a:cubicBezTo>
                      <a:pt x="-3179" y="26441"/>
                      <a:pt x="-609" y="11773"/>
                      <a:pt x="9954" y="4248"/>
                    </a:cubicBezTo>
                    <a:cubicBezTo>
                      <a:pt x="20518" y="-3181"/>
                      <a:pt x="35173" y="-610"/>
                      <a:pt x="42691" y="9963"/>
                    </a:cubicBezTo>
                    <a:cubicBezTo>
                      <a:pt x="50209" y="20536"/>
                      <a:pt x="47544" y="35204"/>
                      <a:pt x="36981" y="42729"/>
                    </a:cubicBezTo>
                    <a:cubicBezTo>
                      <a:pt x="26323" y="50158"/>
                      <a:pt x="11667" y="47587"/>
                      <a:pt x="4244" y="3701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g30874cedf9b_0_0"/>
              <p:cNvSpPr/>
              <p:nvPr/>
            </p:nvSpPr>
            <p:spPr>
              <a:xfrm>
                <a:off x="4556643" y="5027142"/>
                <a:ext cx="46976" cy="46976"/>
              </a:xfrm>
              <a:custGeom>
                <a:avLst/>
                <a:gdLst/>
                <a:ahLst/>
                <a:cxnLst/>
                <a:rect l="l" t="t" r="r" b="b"/>
                <a:pathLst>
                  <a:path w="46976" h="46976" extrusionOk="0">
                    <a:moveTo>
                      <a:pt x="4244" y="37014"/>
                    </a:moveTo>
                    <a:cubicBezTo>
                      <a:pt x="-3179" y="26441"/>
                      <a:pt x="-609" y="11773"/>
                      <a:pt x="9954" y="4248"/>
                    </a:cubicBezTo>
                    <a:cubicBezTo>
                      <a:pt x="20517" y="-3181"/>
                      <a:pt x="35173" y="-610"/>
                      <a:pt x="42691" y="9963"/>
                    </a:cubicBezTo>
                    <a:cubicBezTo>
                      <a:pt x="50209" y="20536"/>
                      <a:pt x="47544" y="35204"/>
                      <a:pt x="36981" y="42729"/>
                    </a:cubicBezTo>
                    <a:cubicBezTo>
                      <a:pt x="26322" y="50158"/>
                      <a:pt x="11667" y="47587"/>
                      <a:pt x="4244" y="3701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g30874cedf9b_0_0"/>
              <p:cNvSpPr/>
              <p:nvPr/>
            </p:nvSpPr>
            <p:spPr>
              <a:xfrm>
                <a:off x="4578531" y="5058384"/>
                <a:ext cx="46976" cy="46976"/>
              </a:xfrm>
              <a:custGeom>
                <a:avLst/>
                <a:gdLst/>
                <a:ahLst/>
                <a:cxnLst/>
                <a:rect l="l" t="t" r="r" b="b"/>
                <a:pathLst>
                  <a:path w="46976" h="46976" extrusionOk="0">
                    <a:moveTo>
                      <a:pt x="4244" y="37014"/>
                    </a:moveTo>
                    <a:cubicBezTo>
                      <a:pt x="-3179" y="26441"/>
                      <a:pt x="-609" y="11773"/>
                      <a:pt x="9954" y="4248"/>
                    </a:cubicBezTo>
                    <a:cubicBezTo>
                      <a:pt x="20517" y="-3181"/>
                      <a:pt x="35173" y="-610"/>
                      <a:pt x="42691" y="9963"/>
                    </a:cubicBezTo>
                    <a:cubicBezTo>
                      <a:pt x="50209" y="20536"/>
                      <a:pt x="47544" y="35204"/>
                      <a:pt x="36981" y="42729"/>
                    </a:cubicBezTo>
                    <a:cubicBezTo>
                      <a:pt x="26418" y="50158"/>
                      <a:pt x="11762" y="47587"/>
                      <a:pt x="4244" y="3701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g30874cedf9b_0_0"/>
              <p:cNvSpPr/>
              <p:nvPr/>
            </p:nvSpPr>
            <p:spPr>
              <a:xfrm>
                <a:off x="4600515" y="5089626"/>
                <a:ext cx="46976" cy="46976"/>
              </a:xfrm>
              <a:custGeom>
                <a:avLst/>
                <a:gdLst/>
                <a:ahLst/>
                <a:cxnLst/>
                <a:rect l="l" t="t" r="r" b="b"/>
                <a:pathLst>
                  <a:path w="46976" h="46976" extrusionOk="0">
                    <a:moveTo>
                      <a:pt x="4244" y="37014"/>
                    </a:moveTo>
                    <a:cubicBezTo>
                      <a:pt x="-3179" y="26441"/>
                      <a:pt x="-609" y="11773"/>
                      <a:pt x="9954" y="4248"/>
                    </a:cubicBezTo>
                    <a:cubicBezTo>
                      <a:pt x="20517" y="-3182"/>
                      <a:pt x="35173" y="-610"/>
                      <a:pt x="42691" y="9963"/>
                    </a:cubicBezTo>
                    <a:cubicBezTo>
                      <a:pt x="50209" y="20536"/>
                      <a:pt x="47544" y="35204"/>
                      <a:pt x="36981" y="42729"/>
                    </a:cubicBezTo>
                    <a:cubicBezTo>
                      <a:pt x="26322" y="50158"/>
                      <a:pt x="11667" y="47587"/>
                      <a:pt x="4244" y="3701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g30874cedf9b_0_0"/>
              <p:cNvSpPr/>
              <p:nvPr/>
            </p:nvSpPr>
            <p:spPr>
              <a:xfrm>
                <a:off x="4622403" y="5120773"/>
                <a:ext cx="46935" cy="47044"/>
              </a:xfrm>
              <a:custGeom>
                <a:avLst/>
                <a:gdLst/>
                <a:ahLst/>
                <a:cxnLst/>
                <a:rect l="l" t="t" r="r" b="b"/>
                <a:pathLst>
                  <a:path w="46935" h="47044" extrusionOk="0">
                    <a:moveTo>
                      <a:pt x="4244" y="37014"/>
                    </a:moveTo>
                    <a:cubicBezTo>
                      <a:pt x="-3179" y="26441"/>
                      <a:pt x="-609" y="11773"/>
                      <a:pt x="9954" y="4248"/>
                    </a:cubicBezTo>
                    <a:cubicBezTo>
                      <a:pt x="20517" y="-3182"/>
                      <a:pt x="35173" y="-610"/>
                      <a:pt x="42691" y="9963"/>
                    </a:cubicBezTo>
                    <a:cubicBezTo>
                      <a:pt x="50114" y="20536"/>
                      <a:pt x="47544" y="35204"/>
                      <a:pt x="36981" y="42729"/>
                    </a:cubicBezTo>
                    <a:cubicBezTo>
                      <a:pt x="26322" y="50254"/>
                      <a:pt x="11762" y="47682"/>
                      <a:pt x="4244" y="3701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g30874cedf9b_0_0"/>
              <p:cNvSpPr/>
              <p:nvPr/>
            </p:nvSpPr>
            <p:spPr>
              <a:xfrm>
                <a:off x="4633792" y="5147381"/>
                <a:ext cx="75363" cy="67556"/>
              </a:xfrm>
              <a:custGeom>
                <a:avLst/>
                <a:gdLst/>
                <a:ahLst/>
                <a:cxnLst/>
                <a:rect l="l" t="t" r="r" b="b"/>
                <a:pathLst>
                  <a:path w="75363" h="67556" extrusionOk="0">
                    <a:moveTo>
                      <a:pt x="74983" y="30790"/>
                    </a:moveTo>
                    <a:cubicBezTo>
                      <a:pt x="75173" y="20407"/>
                      <a:pt x="75173" y="18884"/>
                      <a:pt x="75363" y="8501"/>
                    </a:cubicBezTo>
                    <a:cubicBezTo>
                      <a:pt x="59280" y="-2643"/>
                      <a:pt x="37297" y="-3119"/>
                      <a:pt x="20453" y="8787"/>
                    </a:cubicBezTo>
                    <a:cubicBezTo>
                      <a:pt x="3514" y="20693"/>
                      <a:pt x="-3433" y="41553"/>
                      <a:pt x="1610" y="60413"/>
                    </a:cubicBezTo>
                    <a:cubicBezTo>
                      <a:pt x="11412" y="63746"/>
                      <a:pt x="12840" y="64222"/>
                      <a:pt x="22642" y="67556"/>
                    </a:cubicBezTo>
                    <a:lnTo>
                      <a:pt x="74983" y="3079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6" name="Google Shape;1106;g30874cedf9b_0_0"/>
            <p:cNvGrpSpPr/>
            <p:nvPr/>
          </p:nvGrpSpPr>
          <p:grpSpPr>
            <a:xfrm>
              <a:off x="6710561" y="3852950"/>
              <a:ext cx="393222" cy="90297"/>
              <a:chOff x="3687936" y="4599050"/>
              <a:chExt cx="393222" cy="90297"/>
            </a:xfrm>
          </p:grpSpPr>
          <p:sp>
            <p:nvSpPr>
              <p:cNvPr id="1107" name="Google Shape;1107;g30874cedf9b_0_0"/>
              <p:cNvSpPr/>
              <p:nvPr/>
            </p:nvSpPr>
            <p:spPr>
              <a:xfrm>
                <a:off x="4034147" y="4630007"/>
                <a:ext cx="47011" cy="47053"/>
              </a:xfrm>
              <a:custGeom>
                <a:avLst/>
                <a:gdLst/>
                <a:ahLst/>
                <a:cxnLst/>
                <a:rect l="l" t="t" r="r" b="b"/>
                <a:pathLst>
                  <a:path w="47011" h="47053" extrusionOk="0">
                    <a:moveTo>
                      <a:pt x="47012" y="23527"/>
                    </a:moveTo>
                    <a:cubicBezTo>
                      <a:pt x="47012" y="36520"/>
                      <a:pt x="36488" y="47053"/>
                      <a:pt x="23506" y="47053"/>
                    </a:cubicBezTo>
                    <a:cubicBezTo>
                      <a:pt x="10524" y="47053"/>
                      <a:pt x="0" y="36520"/>
                      <a:pt x="0" y="23527"/>
                    </a:cubicBezTo>
                    <a:cubicBezTo>
                      <a:pt x="0" y="10533"/>
                      <a:pt x="10524" y="0"/>
                      <a:pt x="23506" y="0"/>
                    </a:cubicBezTo>
                    <a:cubicBezTo>
                      <a:pt x="36488" y="0"/>
                      <a:pt x="47012" y="10533"/>
                      <a:pt x="47012" y="2352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g30874cedf9b_0_0"/>
              <p:cNvSpPr/>
              <p:nvPr/>
            </p:nvSpPr>
            <p:spPr>
              <a:xfrm>
                <a:off x="3996071" y="4629048"/>
                <a:ext cx="46937" cy="46974"/>
              </a:xfrm>
              <a:custGeom>
                <a:avLst/>
                <a:gdLst/>
                <a:ahLst/>
                <a:cxnLst/>
                <a:rect l="l" t="t" r="r" b="b"/>
                <a:pathLst>
                  <a:path w="46937" h="46974" extrusionOk="0">
                    <a:moveTo>
                      <a:pt x="24087" y="6"/>
                    </a:moveTo>
                    <a:cubicBezTo>
                      <a:pt x="37030" y="387"/>
                      <a:pt x="47307" y="11150"/>
                      <a:pt x="46927" y="24104"/>
                    </a:cubicBezTo>
                    <a:cubicBezTo>
                      <a:pt x="46546" y="37058"/>
                      <a:pt x="35792" y="47345"/>
                      <a:pt x="22850" y="46964"/>
                    </a:cubicBezTo>
                    <a:cubicBezTo>
                      <a:pt x="9908" y="46583"/>
                      <a:pt x="-370" y="35820"/>
                      <a:pt x="10" y="22866"/>
                    </a:cubicBezTo>
                    <a:cubicBezTo>
                      <a:pt x="296" y="9912"/>
                      <a:pt x="11049" y="-280"/>
                      <a:pt x="24087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g30874cedf9b_0_0"/>
              <p:cNvSpPr/>
              <p:nvPr/>
            </p:nvSpPr>
            <p:spPr>
              <a:xfrm>
                <a:off x="3957910" y="4628092"/>
                <a:ext cx="46936" cy="46978"/>
              </a:xfrm>
              <a:custGeom>
                <a:avLst/>
                <a:gdLst/>
                <a:ahLst/>
                <a:cxnLst/>
                <a:rect l="l" t="t" r="r" b="b"/>
                <a:pathLst>
                  <a:path w="46936" h="46978" extrusionOk="0">
                    <a:moveTo>
                      <a:pt x="24087" y="10"/>
                    </a:moveTo>
                    <a:cubicBezTo>
                      <a:pt x="37030" y="391"/>
                      <a:pt x="47307" y="11154"/>
                      <a:pt x="46927" y="24109"/>
                    </a:cubicBezTo>
                    <a:cubicBezTo>
                      <a:pt x="46546" y="37062"/>
                      <a:pt x="35792" y="47349"/>
                      <a:pt x="22850" y="46969"/>
                    </a:cubicBezTo>
                    <a:cubicBezTo>
                      <a:pt x="9907" y="46587"/>
                      <a:pt x="-370" y="35824"/>
                      <a:pt x="10" y="22870"/>
                    </a:cubicBezTo>
                    <a:cubicBezTo>
                      <a:pt x="296" y="9821"/>
                      <a:pt x="11145" y="-371"/>
                      <a:pt x="24087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g30874cedf9b_0_0"/>
              <p:cNvSpPr/>
              <p:nvPr/>
            </p:nvSpPr>
            <p:spPr>
              <a:xfrm>
                <a:off x="3919748" y="4627044"/>
                <a:ext cx="46936" cy="46978"/>
              </a:xfrm>
              <a:custGeom>
                <a:avLst/>
                <a:gdLst/>
                <a:ahLst/>
                <a:cxnLst/>
                <a:rect l="l" t="t" r="r" b="b"/>
                <a:pathLst>
                  <a:path w="46936" h="46978" extrusionOk="0">
                    <a:moveTo>
                      <a:pt x="24087" y="10"/>
                    </a:moveTo>
                    <a:cubicBezTo>
                      <a:pt x="37030" y="391"/>
                      <a:pt x="47307" y="11155"/>
                      <a:pt x="46927" y="24108"/>
                    </a:cubicBezTo>
                    <a:cubicBezTo>
                      <a:pt x="46546" y="37063"/>
                      <a:pt x="35792" y="47350"/>
                      <a:pt x="22850" y="46968"/>
                    </a:cubicBezTo>
                    <a:cubicBezTo>
                      <a:pt x="9907" y="46588"/>
                      <a:pt x="-370" y="35824"/>
                      <a:pt x="10" y="22870"/>
                    </a:cubicBezTo>
                    <a:cubicBezTo>
                      <a:pt x="391" y="9916"/>
                      <a:pt x="11145" y="-371"/>
                      <a:pt x="24087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g30874cedf9b_0_0"/>
              <p:cNvSpPr/>
              <p:nvPr/>
            </p:nvSpPr>
            <p:spPr>
              <a:xfrm>
                <a:off x="3881682" y="4626001"/>
                <a:ext cx="46936" cy="46974"/>
              </a:xfrm>
              <a:custGeom>
                <a:avLst/>
                <a:gdLst/>
                <a:ahLst/>
                <a:cxnLst/>
                <a:rect l="l" t="t" r="r" b="b"/>
                <a:pathLst>
                  <a:path w="46936" h="46974" extrusionOk="0">
                    <a:moveTo>
                      <a:pt x="24087" y="6"/>
                    </a:moveTo>
                    <a:cubicBezTo>
                      <a:pt x="37030" y="387"/>
                      <a:pt x="47307" y="11150"/>
                      <a:pt x="46927" y="24104"/>
                    </a:cubicBezTo>
                    <a:cubicBezTo>
                      <a:pt x="46546" y="37058"/>
                      <a:pt x="35792" y="47345"/>
                      <a:pt x="22850" y="46964"/>
                    </a:cubicBezTo>
                    <a:cubicBezTo>
                      <a:pt x="9907" y="46583"/>
                      <a:pt x="-370" y="35820"/>
                      <a:pt x="10" y="22866"/>
                    </a:cubicBezTo>
                    <a:cubicBezTo>
                      <a:pt x="296" y="9912"/>
                      <a:pt x="11049" y="-280"/>
                      <a:pt x="24087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g30874cedf9b_0_0"/>
              <p:cNvSpPr/>
              <p:nvPr/>
            </p:nvSpPr>
            <p:spPr>
              <a:xfrm>
                <a:off x="3843521" y="4625043"/>
                <a:ext cx="46937" cy="46978"/>
              </a:xfrm>
              <a:custGeom>
                <a:avLst/>
                <a:gdLst/>
                <a:ahLst/>
                <a:cxnLst/>
                <a:rect l="l" t="t" r="r" b="b"/>
                <a:pathLst>
                  <a:path w="46937" h="46978" extrusionOk="0">
                    <a:moveTo>
                      <a:pt x="24087" y="10"/>
                    </a:moveTo>
                    <a:cubicBezTo>
                      <a:pt x="37030" y="391"/>
                      <a:pt x="47307" y="11154"/>
                      <a:pt x="46927" y="24109"/>
                    </a:cubicBezTo>
                    <a:cubicBezTo>
                      <a:pt x="46546" y="37062"/>
                      <a:pt x="35792" y="47350"/>
                      <a:pt x="22850" y="46969"/>
                    </a:cubicBezTo>
                    <a:cubicBezTo>
                      <a:pt x="9908" y="46587"/>
                      <a:pt x="-370" y="35824"/>
                      <a:pt x="10" y="22870"/>
                    </a:cubicBezTo>
                    <a:cubicBezTo>
                      <a:pt x="296" y="9821"/>
                      <a:pt x="11145" y="-371"/>
                      <a:pt x="24087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g30874cedf9b_0_0"/>
              <p:cNvSpPr/>
              <p:nvPr/>
            </p:nvSpPr>
            <p:spPr>
              <a:xfrm>
                <a:off x="3805360" y="4623996"/>
                <a:ext cx="46936" cy="46978"/>
              </a:xfrm>
              <a:custGeom>
                <a:avLst/>
                <a:gdLst/>
                <a:ahLst/>
                <a:cxnLst/>
                <a:rect l="l" t="t" r="r" b="b"/>
                <a:pathLst>
                  <a:path w="46936" h="46978" extrusionOk="0">
                    <a:moveTo>
                      <a:pt x="24087" y="10"/>
                    </a:moveTo>
                    <a:cubicBezTo>
                      <a:pt x="37030" y="391"/>
                      <a:pt x="47307" y="11155"/>
                      <a:pt x="46927" y="24108"/>
                    </a:cubicBezTo>
                    <a:cubicBezTo>
                      <a:pt x="46546" y="37063"/>
                      <a:pt x="35792" y="47350"/>
                      <a:pt x="22850" y="46969"/>
                    </a:cubicBezTo>
                    <a:cubicBezTo>
                      <a:pt x="9907" y="46588"/>
                      <a:pt x="-370" y="35824"/>
                      <a:pt x="10" y="22870"/>
                    </a:cubicBezTo>
                    <a:cubicBezTo>
                      <a:pt x="391" y="9916"/>
                      <a:pt x="11145" y="-371"/>
                      <a:pt x="24087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g30874cedf9b_0_0"/>
              <p:cNvSpPr/>
              <p:nvPr/>
            </p:nvSpPr>
            <p:spPr>
              <a:xfrm>
                <a:off x="3767294" y="4622952"/>
                <a:ext cx="46936" cy="46974"/>
              </a:xfrm>
              <a:custGeom>
                <a:avLst/>
                <a:gdLst/>
                <a:ahLst/>
                <a:cxnLst/>
                <a:rect l="l" t="t" r="r" b="b"/>
                <a:pathLst>
                  <a:path w="46936" h="46974" extrusionOk="0">
                    <a:moveTo>
                      <a:pt x="24087" y="6"/>
                    </a:moveTo>
                    <a:cubicBezTo>
                      <a:pt x="37030" y="387"/>
                      <a:pt x="47307" y="11150"/>
                      <a:pt x="46927" y="24104"/>
                    </a:cubicBezTo>
                    <a:cubicBezTo>
                      <a:pt x="46546" y="37058"/>
                      <a:pt x="35792" y="47345"/>
                      <a:pt x="22850" y="46964"/>
                    </a:cubicBezTo>
                    <a:cubicBezTo>
                      <a:pt x="9907" y="46583"/>
                      <a:pt x="-370" y="35820"/>
                      <a:pt x="10" y="22866"/>
                    </a:cubicBezTo>
                    <a:cubicBezTo>
                      <a:pt x="296" y="9912"/>
                      <a:pt x="11145" y="-280"/>
                      <a:pt x="24087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g30874cedf9b_0_0"/>
              <p:cNvSpPr/>
              <p:nvPr/>
            </p:nvSpPr>
            <p:spPr>
              <a:xfrm>
                <a:off x="3729132" y="4621995"/>
                <a:ext cx="46936" cy="46978"/>
              </a:xfrm>
              <a:custGeom>
                <a:avLst/>
                <a:gdLst/>
                <a:ahLst/>
                <a:cxnLst/>
                <a:rect l="l" t="t" r="r" b="b"/>
                <a:pathLst>
                  <a:path w="46936" h="46978" extrusionOk="0">
                    <a:moveTo>
                      <a:pt x="24087" y="10"/>
                    </a:moveTo>
                    <a:cubicBezTo>
                      <a:pt x="37029" y="391"/>
                      <a:pt x="47307" y="11155"/>
                      <a:pt x="46927" y="24109"/>
                    </a:cubicBezTo>
                    <a:cubicBezTo>
                      <a:pt x="46546" y="37063"/>
                      <a:pt x="35792" y="47350"/>
                      <a:pt x="22850" y="46969"/>
                    </a:cubicBezTo>
                    <a:cubicBezTo>
                      <a:pt x="9907" y="46588"/>
                      <a:pt x="-370" y="35824"/>
                      <a:pt x="10" y="22870"/>
                    </a:cubicBezTo>
                    <a:cubicBezTo>
                      <a:pt x="391" y="9821"/>
                      <a:pt x="11145" y="-371"/>
                      <a:pt x="24087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g30874cedf9b_0_0"/>
              <p:cNvSpPr/>
              <p:nvPr/>
            </p:nvSpPr>
            <p:spPr>
              <a:xfrm>
                <a:off x="3687936" y="4599050"/>
                <a:ext cx="50170" cy="90297"/>
              </a:xfrm>
              <a:custGeom>
                <a:avLst/>
                <a:gdLst/>
                <a:ahLst/>
                <a:cxnLst/>
                <a:rect l="l" t="t" r="r" b="b"/>
                <a:pathLst>
                  <a:path w="50170" h="90297" extrusionOk="0">
                    <a:moveTo>
                      <a:pt x="0" y="76676"/>
                    </a:moveTo>
                    <a:cubicBezTo>
                      <a:pt x="8184" y="83058"/>
                      <a:pt x="9421" y="83915"/>
                      <a:pt x="17606" y="90297"/>
                    </a:cubicBezTo>
                    <a:cubicBezTo>
                      <a:pt x="36068" y="84011"/>
                      <a:pt x="49676" y="66675"/>
                      <a:pt x="50152" y="46006"/>
                    </a:cubicBezTo>
                    <a:cubicBezTo>
                      <a:pt x="50723" y="25337"/>
                      <a:pt x="38066" y="7334"/>
                      <a:pt x="19985" y="0"/>
                    </a:cubicBezTo>
                    <a:cubicBezTo>
                      <a:pt x="11420" y="5905"/>
                      <a:pt x="10183" y="6763"/>
                      <a:pt x="1713" y="12668"/>
                    </a:cubicBezTo>
                    <a:lnTo>
                      <a:pt x="0" y="7667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g30874cedf9b_0_0"/>
            <p:cNvGrpSpPr/>
            <p:nvPr/>
          </p:nvGrpSpPr>
          <p:grpSpPr>
            <a:xfrm>
              <a:off x="7579615" y="3809421"/>
              <a:ext cx="387469" cy="119320"/>
              <a:chOff x="4556990" y="4555521"/>
              <a:chExt cx="387469" cy="119320"/>
            </a:xfrm>
          </p:grpSpPr>
          <p:sp>
            <p:nvSpPr>
              <p:cNvPr id="1118" name="Google Shape;1118;g30874cedf9b_0_0"/>
              <p:cNvSpPr/>
              <p:nvPr/>
            </p:nvSpPr>
            <p:spPr>
              <a:xfrm>
                <a:off x="4890445" y="4555521"/>
                <a:ext cx="54014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4014" h="89249" extrusionOk="0">
                    <a:moveTo>
                      <a:pt x="0" y="15621"/>
                    </a:moveTo>
                    <a:cubicBezTo>
                      <a:pt x="7423" y="8287"/>
                      <a:pt x="8470" y="7239"/>
                      <a:pt x="15797" y="0"/>
                    </a:cubicBezTo>
                    <a:cubicBezTo>
                      <a:pt x="34926" y="4001"/>
                      <a:pt x="50438" y="19526"/>
                      <a:pt x="53483" y="40005"/>
                    </a:cubicBezTo>
                    <a:cubicBezTo>
                      <a:pt x="56528" y="60484"/>
                      <a:pt x="46250" y="79915"/>
                      <a:pt x="29121" y="89249"/>
                    </a:cubicBezTo>
                    <a:cubicBezTo>
                      <a:pt x="19890" y="84392"/>
                      <a:pt x="18557" y="83725"/>
                      <a:pt x="9421" y="78962"/>
                    </a:cubicBezTo>
                    <a:lnTo>
                      <a:pt x="0" y="1562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g30874cedf9b_0_0"/>
              <p:cNvSpPr/>
              <p:nvPr/>
            </p:nvSpPr>
            <p:spPr>
              <a:xfrm>
                <a:off x="4858759" y="4582767"/>
                <a:ext cx="46908" cy="46926"/>
              </a:xfrm>
              <a:custGeom>
                <a:avLst/>
                <a:gdLst/>
                <a:ahLst/>
                <a:cxnLst/>
                <a:rect l="l" t="t" r="r" b="b"/>
                <a:pathLst>
                  <a:path w="46908" h="46926" extrusionOk="0">
                    <a:moveTo>
                      <a:pt x="26928" y="46669"/>
                    </a:moveTo>
                    <a:cubicBezTo>
                      <a:pt x="39775" y="44764"/>
                      <a:pt x="48626" y="32762"/>
                      <a:pt x="46627" y="19999"/>
                    </a:cubicBezTo>
                    <a:cubicBezTo>
                      <a:pt x="44724" y="7140"/>
                      <a:pt x="32733" y="-1718"/>
                      <a:pt x="19981" y="282"/>
                    </a:cubicBezTo>
                    <a:cubicBezTo>
                      <a:pt x="7134" y="2187"/>
                      <a:pt x="-1717" y="14188"/>
                      <a:pt x="282" y="26952"/>
                    </a:cubicBezTo>
                    <a:cubicBezTo>
                      <a:pt x="2280" y="39715"/>
                      <a:pt x="14081" y="48574"/>
                      <a:pt x="26928" y="46669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g30874cedf9b_0_0"/>
              <p:cNvSpPr/>
              <p:nvPr/>
            </p:nvSpPr>
            <p:spPr>
              <a:xfrm>
                <a:off x="4820978" y="4588386"/>
                <a:ext cx="46908" cy="46926"/>
              </a:xfrm>
              <a:custGeom>
                <a:avLst/>
                <a:gdLst/>
                <a:ahLst/>
                <a:cxnLst/>
                <a:rect l="l" t="t" r="r" b="b"/>
                <a:pathLst>
                  <a:path w="46908" h="46926" extrusionOk="0">
                    <a:moveTo>
                      <a:pt x="26928" y="46669"/>
                    </a:moveTo>
                    <a:cubicBezTo>
                      <a:pt x="39775" y="44764"/>
                      <a:pt x="48626" y="32762"/>
                      <a:pt x="46627" y="19999"/>
                    </a:cubicBezTo>
                    <a:cubicBezTo>
                      <a:pt x="44724" y="7140"/>
                      <a:pt x="32733" y="-1718"/>
                      <a:pt x="19981" y="282"/>
                    </a:cubicBezTo>
                    <a:cubicBezTo>
                      <a:pt x="7134" y="2187"/>
                      <a:pt x="-1717" y="14188"/>
                      <a:pt x="282" y="26952"/>
                    </a:cubicBezTo>
                    <a:cubicBezTo>
                      <a:pt x="2280" y="39716"/>
                      <a:pt x="14176" y="48574"/>
                      <a:pt x="26928" y="46669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g30874cedf9b_0_0"/>
              <p:cNvSpPr/>
              <p:nvPr/>
            </p:nvSpPr>
            <p:spPr>
              <a:xfrm>
                <a:off x="4783293" y="4594006"/>
                <a:ext cx="46908" cy="46926"/>
              </a:xfrm>
              <a:custGeom>
                <a:avLst/>
                <a:gdLst/>
                <a:ahLst/>
                <a:cxnLst/>
                <a:rect l="l" t="t" r="r" b="b"/>
                <a:pathLst>
                  <a:path w="46908" h="46926" extrusionOk="0">
                    <a:moveTo>
                      <a:pt x="26928" y="46669"/>
                    </a:moveTo>
                    <a:cubicBezTo>
                      <a:pt x="39775" y="44764"/>
                      <a:pt x="48626" y="32762"/>
                      <a:pt x="46627" y="19999"/>
                    </a:cubicBezTo>
                    <a:cubicBezTo>
                      <a:pt x="44724" y="7140"/>
                      <a:pt x="32733" y="-1718"/>
                      <a:pt x="19981" y="282"/>
                    </a:cubicBezTo>
                    <a:cubicBezTo>
                      <a:pt x="7134" y="2187"/>
                      <a:pt x="-1717" y="14188"/>
                      <a:pt x="282" y="26952"/>
                    </a:cubicBezTo>
                    <a:cubicBezTo>
                      <a:pt x="2185" y="39716"/>
                      <a:pt x="14081" y="48574"/>
                      <a:pt x="26928" y="46669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g30874cedf9b_0_0"/>
              <p:cNvSpPr/>
              <p:nvPr/>
            </p:nvSpPr>
            <p:spPr>
              <a:xfrm rot="-4530708">
                <a:off x="4745665" y="4599558"/>
                <a:ext cx="46979" cy="47021"/>
              </a:xfrm>
              <a:custGeom>
                <a:avLst/>
                <a:gdLst/>
                <a:ahLst/>
                <a:cxnLst/>
                <a:rect l="l" t="t" r="r" b="b"/>
                <a:pathLst>
                  <a:path w="47013" h="47055" extrusionOk="0">
                    <a:moveTo>
                      <a:pt x="47014" y="23528"/>
                    </a:moveTo>
                    <a:cubicBezTo>
                      <a:pt x="47014" y="36522"/>
                      <a:pt x="36489" y="47055"/>
                      <a:pt x="23507" y="47055"/>
                    </a:cubicBezTo>
                    <a:cubicBezTo>
                      <a:pt x="10524" y="47055"/>
                      <a:pt x="0" y="36522"/>
                      <a:pt x="0" y="23528"/>
                    </a:cubicBezTo>
                    <a:cubicBezTo>
                      <a:pt x="0" y="10534"/>
                      <a:pt x="10524" y="0"/>
                      <a:pt x="23507" y="0"/>
                    </a:cubicBezTo>
                    <a:cubicBezTo>
                      <a:pt x="36489" y="0"/>
                      <a:pt x="47014" y="10534"/>
                      <a:pt x="47014" y="2352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g30874cedf9b_0_0"/>
              <p:cNvSpPr/>
              <p:nvPr/>
            </p:nvSpPr>
            <p:spPr>
              <a:xfrm rot="-4847797">
                <a:off x="4707970" y="4605130"/>
                <a:ext cx="47031" cy="47073"/>
              </a:xfrm>
              <a:custGeom>
                <a:avLst/>
                <a:gdLst/>
                <a:ahLst/>
                <a:cxnLst/>
                <a:rect l="l" t="t" r="r" b="b"/>
                <a:pathLst>
                  <a:path w="47013" h="47055" extrusionOk="0">
                    <a:moveTo>
                      <a:pt x="47013" y="23527"/>
                    </a:moveTo>
                    <a:cubicBezTo>
                      <a:pt x="47013" y="36521"/>
                      <a:pt x="36489" y="47055"/>
                      <a:pt x="23507" y="47055"/>
                    </a:cubicBezTo>
                    <a:cubicBezTo>
                      <a:pt x="10524" y="47055"/>
                      <a:pt x="0" y="36521"/>
                      <a:pt x="0" y="23527"/>
                    </a:cubicBezTo>
                    <a:cubicBezTo>
                      <a:pt x="0" y="10534"/>
                      <a:pt x="10524" y="0"/>
                      <a:pt x="23507" y="0"/>
                    </a:cubicBezTo>
                    <a:cubicBezTo>
                      <a:pt x="36489" y="0"/>
                      <a:pt x="47013" y="10534"/>
                      <a:pt x="47013" y="2352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g30874cedf9b_0_0"/>
              <p:cNvSpPr/>
              <p:nvPr/>
            </p:nvSpPr>
            <p:spPr>
              <a:xfrm>
                <a:off x="4670141" y="4610961"/>
                <a:ext cx="46908" cy="46926"/>
              </a:xfrm>
              <a:custGeom>
                <a:avLst/>
                <a:gdLst/>
                <a:ahLst/>
                <a:cxnLst/>
                <a:rect l="l" t="t" r="r" b="b"/>
                <a:pathLst>
                  <a:path w="46908" h="46926" extrusionOk="0">
                    <a:moveTo>
                      <a:pt x="26928" y="46669"/>
                    </a:moveTo>
                    <a:cubicBezTo>
                      <a:pt x="39775" y="44764"/>
                      <a:pt x="48626" y="32762"/>
                      <a:pt x="46627" y="19999"/>
                    </a:cubicBezTo>
                    <a:cubicBezTo>
                      <a:pt x="44724" y="7140"/>
                      <a:pt x="32733" y="-1718"/>
                      <a:pt x="19981" y="282"/>
                    </a:cubicBezTo>
                    <a:cubicBezTo>
                      <a:pt x="7134" y="2187"/>
                      <a:pt x="-1717" y="14188"/>
                      <a:pt x="282" y="26952"/>
                    </a:cubicBezTo>
                    <a:cubicBezTo>
                      <a:pt x="2185" y="39716"/>
                      <a:pt x="14081" y="48574"/>
                      <a:pt x="26928" y="46669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g30874cedf9b_0_0"/>
              <p:cNvSpPr/>
              <p:nvPr/>
            </p:nvSpPr>
            <p:spPr>
              <a:xfrm>
                <a:off x="4632360" y="4616583"/>
                <a:ext cx="46908" cy="46924"/>
              </a:xfrm>
              <a:custGeom>
                <a:avLst/>
                <a:gdLst/>
                <a:ahLst/>
                <a:cxnLst/>
                <a:rect l="l" t="t" r="r" b="b"/>
                <a:pathLst>
                  <a:path w="46908" h="46924" extrusionOk="0">
                    <a:moveTo>
                      <a:pt x="26928" y="46666"/>
                    </a:moveTo>
                    <a:cubicBezTo>
                      <a:pt x="39775" y="44762"/>
                      <a:pt x="48626" y="32760"/>
                      <a:pt x="46627" y="19996"/>
                    </a:cubicBezTo>
                    <a:cubicBezTo>
                      <a:pt x="44629" y="7233"/>
                      <a:pt x="32733" y="-1721"/>
                      <a:pt x="19981" y="280"/>
                    </a:cubicBezTo>
                    <a:cubicBezTo>
                      <a:pt x="7134" y="2185"/>
                      <a:pt x="-1717" y="14186"/>
                      <a:pt x="282" y="26950"/>
                    </a:cubicBezTo>
                    <a:cubicBezTo>
                      <a:pt x="2185" y="39713"/>
                      <a:pt x="14176" y="48571"/>
                      <a:pt x="26928" y="4666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g30874cedf9b_0_0"/>
              <p:cNvSpPr/>
              <p:nvPr/>
            </p:nvSpPr>
            <p:spPr>
              <a:xfrm>
                <a:off x="4594675" y="4622200"/>
                <a:ext cx="46908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6908" h="46950" extrusionOk="0">
                    <a:moveTo>
                      <a:pt x="26928" y="46669"/>
                    </a:moveTo>
                    <a:cubicBezTo>
                      <a:pt x="39775" y="44764"/>
                      <a:pt x="48626" y="32762"/>
                      <a:pt x="46627" y="19999"/>
                    </a:cubicBezTo>
                    <a:cubicBezTo>
                      <a:pt x="44724" y="7140"/>
                      <a:pt x="32733" y="-1718"/>
                      <a:pt x="19981" y="282"/>
                    </a:cubicBezTo>
                    <a:cubicBezTo>
                      <a:pt x="7134" y="2187"/>
                      <a:pt x="-1717" y="14189"/>
                      <a:pt x="282" y="26952"/>
                    </a:cubicBezTo>
                    <a:cubicBezTo>
                      <a:pt x="2185" y="39811"/>
                      <a:pt x="14081" y="48669"/>
                      <a:pt x="26928" y="46669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g30874cedf9b_0_0"/>
              <p:cNvSpPr/>
              <p:nvPr/>
            </p:nvSpPr>
            <p:spPr>
              <a:xfrm>
                <a:off x="4556990" y="4627917"/>
                <a:ext cx="46908" cy="46924"/>
              </a:xfrm>
              <a:custGeom>
                <a:avLst/>
                <a:gdLst/>
                <a:ahLst/>
                <a:cxnLst/>
                <a:rect l="l" t="t" r="r" b="b"/>
                <a:pathLst>
                  <a:path w="46908" h="46924" extrusionOk="0">
                    <a:moveTo>
                      <a:pt x="26928" y="46666"/>
                    </a:moveTo>
                    <a:cubicBezTo>
                      <a:pt x="39775" y="44762"/>
                      <a:pt x="48626" y="32760"/>
                      <a:pt x="46627" y="19996"/>
                    </a:cubicBezTo>
                    <a:cubicBezTo>
                      <a:pt x="44629" y="7233"/>
                      <a:pt x="32733" y="-1721"/>
                      <a:pt x="19981" y="280"/>
                    </a:cubicBezTo>
                    <a:cubicBezTo>
                      <a:pt x="7134" y="2185"/>
                      <a:pt x="-1717" y="14186"/>
                      <a:pt x="282" y="26950"/>
                    </a:cubicBezTo>
                    <a:cubicBezTo>
                      <a:pt x="2280" y="39713"/>
                      <a:pt x="14081" y="48571"/>
                      <a:pt x="26928" y="4666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g30874cedf9b_0_0"/>
            <p:cNvGrpSpPr/>
            <p:nvPr/>
          </p:nvGrpSpPr>
          <p:grpSpPr>
            <a:xfrm>
              <a:off x="7034213" y="3373912"/>
              <a:ext cx="225148" cy="352261"/>
              <a:chOff x="4011588" y="4120012"/>
              <a:chExt cx="225148" cy="352261"/>
            </a:xfrm>
          </p:grpSpPr>
          <p:sp>
            <p:nvSpPr>
              <p:cNvPr id="1129" name="Google Shape;1129;g30874cedf9b_0_0"/>
              <p:cNvSpPr/>
              <p:nvPr/>
            </p:nvSpPr>
            <p:spPr>
              <a:xfrm>
                <a:off x="4011588" y="4120012"/>
                <a:ext cx="79753" cy="64510"/>
              </a:xfrm>
              <a:custGeom>
                <a:avLst/>
                <a:gdLst/>
                <a:ahLst/>
                <a:cxnLst/>
                <a:rect l="l" t="t" r="r" b="b"/>
                <a:pathLst>
                  <a:path w="79753" h="64510" extrusionOk="0">
                    <a:moveTo>
                      <a:pt x="20561" y="64511"/>
                    </a:moveTo>
                    <a:cubicBezTo>
                      <a:pt x="11235" y="60034"/>
                      <a:pt x="9807" y="59367"/>
                      <a:pt x="481" y="54986"/>
                    </a:cubicBezTo>
                    <a:cubicBezTo>
                      <a:pt x="-2279" y="35650"/>
                      <a:pt x="6952" y="15743"/>
                      <a:pt x="25129" y="5837"/>
                    </a:cubicBezTo>
                    <a:cubicBezTo>
                      <a:pt x="43306" y="-4069"/>
                      <a:pt x="65003" y="-926"/>
                      <a:pt x="79754" y="11933"/>
                    </a:cubicBezTo>
                    <a:cubicBezTo>
                      <a:pt x="78422" y="22220"/>
                      <a:pt x="78136" y="23744"/>
                      <a:pt x="76804" y="34031"/>
                    </a:cubicBezTo>
                    <a:lnTo>
                      <a:pt x="20561" y="6451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g30874cedf9b_0_0"/>
              <p:cNvSpPr/>
              <p:nvPr/>
            </p:nvSpPr>
            <p:spPr>
              <a:xfrm>
                <a:off x="4044424" y="4156804"/>
                <a:ext cx="46899" cy="46960"/>
              </a:xfrm>
              <a:custGeom>
                <a:avLst/>
                <a:gdLst/>
                <a:ahLst/>
                <a:cxnLst/>
                <a:rect l="l" t="t" r="r" b="b"/>
                <a:pathLst>
                  <a:path w="46899" h="46960" extrusionOk="0">
                    <a:moveTo>
                      <a:pt x="44063" y="12288"/>
                    </a:moveTo>
                    <a:cubicBezTo>
                      <a:pt x="37877" y="858"/>
                      <a:pt x="23602" y="-3333"/>
                      <a:pt x="12277" y="2859"/>
                    </a:cubicBezTo>
                    <a:cubicBezTo>
                      <a:pt x="857" y="9050"/>
                      <a:pt x="-3330" y="23337"/>
                      <a:pt x="2856" y="34672"/>
                    </a:cubicBezTo>
                    <a:cubicBezTo>
                      <a:pt x="9042" y="46102"/>
                      <a:pt x="23316" y="50293"/>
                      <a:pt x="34641" y="44102"/>
                    </a:cubicBezTo>
                    <a:cubicBezTo>
                      <a:pt x="45966" y="38006"/>
                      <a:pt x="50248" y="23718"/>
                      <a:pt x="44063" y="1228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g30874cedf9b_0_0"/>
              <p:cNvSpPr/>
              <p:nvPr/>
            </p:nvSpPr>
            <p:spPr>
              <a:xfrm>
                <a:off x="4062601" y="4190427"/>
                <a:ext cx="46899" cy="46960"/>
              </a:xfrm>
              <a:custGeom>
                <a:avLst/>
                <a:gdLst/>
                <a:ahLst/>
                <a:cxnLst/>
                <a:rect l="l" t="t" r="r" b="b"/>
                <a:pathLst>
                  <a:path w="46899" h="46960" extrusionOk="0">
                    <a:moveTo>
                      <a:pt x="44063" y="12288"/>
                    </a:moveTo>
                    <a:cubicBezTo>
                      <a:pt x="37877" y="858"/>
                      <a:pt x="23602" y="-3333"/>
                      <a:pt x="12277" y="2859"/>
                    </a:cubicBezTo>
                    <a:cubicBezTo>
                      <a:pt x="858" y="9050"/>
                      <a:pt x="-3330" y="23337"/>
                      <a:pt x="2856" y="34672"/>
                    </a:cubicBezTo>
                    <a:cubicBezTo>
                      <a:pt x="9042" y="46102"/>
                      <a:pt x="23317" y="50293"/>
                      <a:pt x="34641" y="44102"/>
                    </a:cubicBezTo>
                    <a:cubicBezTo>
                      <a:pt x="45966" y="37911"/>
                      <a:pt x="50248" y="23623"/>
                      <a:pt x="44063" y="1228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g30874cedf9b_0_0"/>
              <p:cNvSpPr/>
              <p:nvPr/>
            </p:nvSpPr>
            <p:spPr>
              <a:xfrm>
                <a:off x="4080777" y="4223955"/>
                <a:ext cx="46899" cy="46960"/>
              </a:xfrm>
              <a:custGeom>
                <a:avLst/>
                <a:gdLst/>
                <a:ahLst/>
                <a:cxnLst/>
                <a:rect l="l" t="t" r="r" b="b"/>
                <a:pathLst>
                  <a:path w="46899" h="46960" extrusionOk="0">
                    <a:moveTo>
                      <a:pt x="44063" y="12288"/>
                    </a:moveTo>
                    <a:cubicBezTo>
                      <a:pt x="37877" y="858"/>
                      <a:pt x="23602" y="-3333"/>
                      <a:pt x="12277" y="2859"/>
                    </a:cubicBezTo>
                    <a:cubicBezTo>
                      <a:pt x="858" y="9050"/>
                      <a:pt x="-3330" y="23337"/>
                      <a:pt x="2856" y="34672"/>
                    </a:cubicBezTo>
                    <a:cubicBezTo>
                      <a:pt x="9042" y="46102"/>
                      <a:pt x="23317" y="50293"/>
                      <a:pt x="34641" y="44102"/>
                    </a:cubicBezTo>
                    <a:cubicBezTo>
                      <a:pt x="45966" y="38006"/>
                      <a:pt x="50248" y="23718"/>
                      <a:pt x="44063" y="1228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g30874cedf9b_0_0"/>
              <p:cNvSpPr/>
              <p:nvPr/>
            </p:nvSpPr>
            <p:spPr>
              <a:xfrm>
                <a:off x="4098954" y="4257483"/>
                <a:ext cx="46899" cy="46960"/>
              </a:xfrm>
              <a:custGeom>
                <a:avLst/>
                <a:gdLst/>
                <a:ahLst/>
                <a:cxnLst/>
                <a:rect l="l" t="t" r="r" b="b"/>
                <a:pathLst>
                  <a:path w="46899" h="46960" extrusionOk="0">
                    <a:moveTo>
                      <a:pt x="44063" y="12288"/>
                    </a:moveTo>
                    <a:cubicBezTo>
                      <a:pt x="37877" y="858"/>
                      <a:pt x="23602" y="-3333"/>
                      <a:pt x="12277" y="2859"/>
                    </a:cubicBezTo>
                    <a:cubicBezTo>
                      <a:pt x="858" y="9050"/>
                      <a:pt x="-3330" y="23337"/>
                      <a:pt x="2856" y="34672"/>
                    </a:cubicBezTo>
                    <a:cubicBezTo>
                      <a:pt x="9042" y="46102"/>
                      <a:pt x="23317" y="50293"/>
                      <a:pt x="34641" y="44102"/>
                    </a:cubicBezTo>
                    <a:cubicBezTo>
                      <a:pt x="45966" y="38006"/>
                      <a:pt x="50248" y="23718"/>
                      <a:pt x="44063" y="1228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g30874cedf9b_0_0"/>
              <p:cNvSpPr/>
              <p:nvPr/>
            </p:nvSpPr>
            <p:spPr>
              <a:xfrm>
                <a:off x="4117131" y="4291106"/>
                <a:ext cx="46899" cy="46960"/>
              </a:xfrm>
              <a:custGeom>
                <a:avLst/>
                <a:gdLst/>
                <a:ahLst/>
                <a:cxnLst/>
                <a:rect l="l" t="t" r="r" b="b"/>
                <a:pathLst>
                  <a:path w="46899" h="46960" extrusionOk="0">
                    <a:moveTo>
                      <a:pt x="44063" y="12288"/>
                    </a:moveTo>
                    <a:cubicBezTo>
                      <a:pt x="37877" y="858"/>
                      <a:pt x="23602" y="-3333"/>
                      <a:pt x="12277" y="2859"/>
                    </a:cubicBezTo>
                    <a:cubicBezTo>
                      <a:pt x="857" y="9050"/>
                      <a:pt x="-3330" y="23337"/>
                      <a:pt x="2856" y="34672"/>
                    </a:cubicBezTo>
                    <a:cubicBezTo>
                      <a:pt x="9042" y="46102"/>
                      <a:pt x="23316" y="50293"/>
                      <a:pt x="34641" y="44102"/>
                    </a:cubicBezTo>
                    <a:cubicBezTo>
                      <a:pt x="45966" y="37910"/>
                      <a:pt x="50248" y="23718"/>
                      <a:pt x="44063" y="1228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g30874cedf9b_0_0"/>
              <p:cNvSpPr/>
              <p:nvPr/>
            </p:nvSpPr>
            <p:spPr>
              <a:xfrm>
                <a:off x="4135307" y="4324634"/>
                <a:ext cx="46899" cy="46960"/>
              </a:xfrm>
              <a:custGeom>
                <a:avLst/>
                <a:gdLst/>
                <a:ahLst/>
                <a:cxnLst/>
                <a:rect l="l" t="t" r="r" b="b"/>
                <a:pathLst>
                  <a:path w="46899" h="46960" extrusionOk="0">
                    <a:moveTo>
                      <a:pt x="44063" y="12288"/>
                    </a:moveTo>
                    <a:cubicBezTo>
                      <a:pt x="37877" y="858"/>
                      <a:pt x="23602" y="-3333"/>
                      <a:pt x="12277" y="2859"/>
                    </a:cubicBezTo>
                    <a:cubicBezTo>
                      <a:pt x="858" y="9050"/>
                      <a:pt x="-3330" y="23337"/>
                      <a:pt x="2856" y="34672"/>
                    </a:cubicBezTo>
                    <a:cubicBezTo>
                      <a:pt x="9042" y="46102"/>
                      <a:pt x="23317" y="50293"/>
                      <a:pt x="34641" y="44102"/>
                    </a:cubicBezTo>
                    <a:cubicBezTo>
                      <a:pt x="45966" y="38006"/>
                      <a:pt x="50248" y="23718"/>
                      <a:pt x="44063" y="1228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g30874cedf9b_0_0"/>
              <p:cNvSpPr/>
              <p:nvPr/>
            </p:nvSpPr>
            <p:spPr>
              <a:xfrm>
                <a:off x="4153484" y="4358162"/>
                <a:ext cx="46899" cy="46960"/>
              </a:xfrm>
              <a:custGeom>
                <a:avLst/>
                <a:gdLst/>
                <a:ahLst/>
                <a:cxnLst/>
                <a:rect l="l" t="t" r="r" b="b"/>
                <a:pathLst>
                  <a:path w="46899" h="46960" extrusionOk="0">
                    <a:moveTo>
                      <a:pt x="44063" y="12288"/>
                    </a:moveTo>
                    <a:cubicBezTo>
                      <a:pt x="37877" y="858"/>
                      <a:pt x="23602" y="-3333"/>
                      <a:pt x="12277" y="2859"/>
                    </a:cubicBezTo>
                    <a:cubicBezTo>
                      <a:pt x="858" y="9050"/>
                      <a:pt x="-3330" y="23337"/>
                      <a:pt x="2856" y="34672"/>
                    </a:cubicBezTo>
                    <a:cubicBezTo>
                      <a:pt x="9042" y="46102"/>
                      <a:pt x="23317" y="50293"/>
                      <a:pt x="34641" y="44102"/>
                    </a:cubicBezTo>
                    <a:cubicBezTo>
                      <a:pt x="45966" y="38006"/>
                      <a:pt x="50248" y="23718"/>
                      <a:pt x="44063" y="1228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g30874cedf9b_0_0"/>
              <p:cNvSpPr/>
              <p:nvPr/>
            </p:nvSpPr>
            <p:spPr>
              <a:xfrm>
                <a:off x="4171660" y="4391786"/>
                <a:ext cx="46899" cy="46960"/>
              </a:xfrm>
              <a:custGeom>
                <a:avLst/>
                <a:gdLst/>
                <a:ahLst/>
                <a:cxnLst/>
                <a:rect l="l" t="t" r="r" b="b"/>
                <a:pathLst>
                  <a:path w="46899" h="46960" extrusionOk="0">
                    <a:moveTo>
                      <a:pt x="44063" y="12288"/>
                    </a:moveTo>
                    <a:cubicBezTo>
                      <a:pt x="37877" y="858"/>
                      <a:pt x="23602" y="-3333"/>
                      <a:pt x="12277" y="2859"/>
                    </a:cubicBezTo>
                    <a:cubicBezTo>
                      <a:pt x="858" y="9050"/>
                      <a:pt x="-3330" y="23337"/>
                      <a:pt x="2856" y="34672"/>
                    </a:cubicBezTo>
                    <a:cubicBezTo>
                      <a:pt x="9042" y="46102"/>
                      <a:pt x="23317" y="50293"/>
                      <a:pt x="34641" y="44102"/>
                    </a:cubicBezTo>
                    <a:cubicBezTo>
                      <a:pt x="45966" y="37910"/>
                      <a:pt x="50248" y="23718"/>
                      <a:pt x="44063" y="1228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g30874cedf9b_0_0"/>
              <p:cNvSpPr/>
              <p:nvPr/>
            </p:nvSpPr>
            <p:spPr>
              <a:xfrm>
                <a:off x="4189837" y="4425313"/>
                <a:ext cx="46899" cy="46960"/>
              </a:xfrm>
              <a:custGeom>
                <a:avLst/>
                <a:gdLst/>
                <a:ahLst/>
                <a:cxnLst/>
                <a:rect l="l" t="t" r="r" b="b"/>
                <a:pathLst>
                  <a:path w="46899" h="46960" extrusionOk="0">
                    <a:moveTo>
                      <a:pt x="44063" y="12288"/>
                    </a:moveTo>
                    <a:cubicBezTo>
                      <a:pt x="37877" y="858"/>
                      <a:pt x="23602" y="-3333"/>
                      <a:pt x="12277" y="2859"/>
                    </a:cubicBezTo>
                    <a:cubicBezTo>
                      <a:pt x="857" y="9050"/>
                      <a:pt x="-3330" y="23337"/>
                      <a:pt x="2856" y="34672"/>
                    </a:cubicBezTo>
                    <a:cubicBezTo>
                      <a:pt x="9042" y="46102"/>
                      <a:pt x="23316" y="50293"/>
                      <a:pt x="34641" y="44102"/>
                    </a:cubicBezTo>
                    <a:cubicBezTo>
                      <a:pt x="45966" y="38006"/>
                      <a:pt x="50248" y="23718"/>
                      <a:pt x="44063" y="1228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g30874cedf9b_0_0"/>
            <p:cNvGrpSpPr/>
            <p:nvPr/>
          </p:nvGrpSpPr>
          <p:grpSpPr>
            <a:xfrm>
              <a:off x="7070566" y="4090116"/>
              <a:ext cx="184767" cy="370883"/>
              <a:chOff x="4047941" y="4836216"/>
              <a:chExt cx="184767" cy="370883"/>
            </a:xfrm>
          </p:grpSpPr>
          <p:sp>
            <p:nvSpPr>
              <p:cNvPr id="1140" name="Google Shape;1140;g30874cedf9b_0_0"/>
              <p:cNvSpPr/>
              <p:nvPr/>
            </p:nvSpPr>
            <p:spPr>
              <a:xfrm>
                <a:off x="4047941" y="5146262"/>
                <a:ext cx="84226" cy="60837"/>
              </a:xfrm>
              <a:custGeom>
                <a:avLst/>
                <a:gdLst/>
                <a:ahLst/>
                <a:cxnLst/>
                <a:rect l="l" t="t" r="r" b="b"/>
                <a:pathLst>
                  <a:path w="84226" h="60837" extrusionOk="0">
                    <a:moveTo>
                      <a:pt x="78421" y="22955"/>
                    </a:moveTo>
                    <a:cubicBezTo>
                      <a:pt x="81086" y="32956"/>
                      <a:pt x="81562" y="34385"/>
                      <a:pt x="84226" y="44482"/>
                    </a:cubicBezTo>
                    <a:cubicBezTo>
                      <a:pt x="71379" y="59150"/>
                      <a:pt x="50157" y="65056"/>
                      <a:pt x="30839" y="57626"/>
                    </a:cubicBezTo>
                    <a:cubicBezTo>
                      <a:pt x="11520" y="50197"/>
                      <a:pt x="-280" y="31718"/>
                      <a:pt x="5" y="12097"/>
                    </a:cubicBezTo>
                    <a:cubicBezTo>
                      <a:pt x="8760" y="6477"/>
                      <a:pt x="9997" y="5620"/>
                      <a:pt x="18658" y="0"/>
                    </a:cubicBezTo>
                    <a:lnTo>
                      <a:pt x="78421" y="22955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g30874cedf9b_0_0"/>
              <p:cNvSpPr/>
              <p:nvPr/>
            </p:nvSpPr>
            <p:spPr>
              <a:xfrm>
                <a:off x="4076450" y="5121355"/>
                <a:ext cx="47009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47009" h="47050" extrusionOk="0">
                    <a:moveTo>
                      <a:pt x="1569" y="15096"/>
                    </a:moveTo>
                    <a:cubicBezTo>
                      <a:pt x="-3094" y="27193"/>
                      <a:pt x="2996" y="40813"/>
                      <a:pt x="15082" y="45481"/>
                    </a:cubicBezTo>
                    <a:cubicBezTo>
                      <a:pt x="27168" y="50148"/>
                      <a:pt x="40777" y="44052"/>
                      <a:pt x="45440" y="31955"/>
                    </a:cubicBezTo>
                    <a:cubicBezTo>
                      <a:pt x="50103" y="19858"/>
                      <a:pt x="44013" y="6237"/>
                      <a:pt x="31927" y="1570"/>
                    </a:cubicBezTo>
                    <a:cubicBezTo>
                      <a:pt x="19841" y="-3097"/>
                      <a:pt x="6232" y="2999"/>
                      <a:pt x="1569" y="1509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g30874cedf9b_0_0"/>
              <p:cNvSpPr/>
              <p:nvPr/>
            </p:nvSpPr>
            <p:spPr>
              <a:xfrm>
                <a:off x="4090153" y="5085732"/>
                <a:ext cx="47009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47009" h="47050" extrusionOk="0">
                    <a:moveTo>
                      <a:pt x="1569" y="15096"/>
                    </a:moveTo>
                    <a:cubicBezTo>
                      <a:pt x="-3094" y="27193"/>
                      <a:pt x="2996" y="40813"/>
                      <a:pt x="15082" y="45481"/>
                    </a:cubicBezTo>
                    <a:cubicBezTo>
                      <a:pt x="27168" y="50148"/>
                      <a:pt x="40777" y="44052"/>
                      <a:pt x="45440" y="31955"/>
                    </a:cubicBezTo>
                    <a:cubicBezTo>
                      <a:pt x="50103" y="19858"/>
                      <a:pt x="44013" y="6238"/>
                      <a:pt x="31927" y="1570"/>
                    </a:cubicBezTo>
                    <a:cubicBezTo>
                      <a:pt x="19746" y="-3097"/>
                      <a:pt x="6137" y="2999"/>
                      <a:pt x="1569" y="1509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g30874cedf9b_0_0"/>
              <p:cNvSpPr/>
              <p:nvPr/>
            </p:nvSpPr>
            <p:spPr>
              <a:xfrm>
                <a:off x="4103762" y="5050108"/>
                <a:ext cx="47008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47008" h="47050" extrusionOk="0">
                    <a:moveTo>
                      <a:pt x="1569" y="15096"/>
                    </a:moveTo>
                    <a:cubicBezTo>
                      <a:pt x="-3094" y="27193"/>
                      <a:pt x="2996" y="40813"/>
                      <a:pt x="15082" y="45481"/>
                    </a:cubicBezTo>
                    <a:cubicBezTo>
                      <a:pt x="27168" y="50148"/>
                      <a:pt x="40777" y="44052"/>
                      <a:pt x="45440" y="31955"/>
                    </a:cubicBezTo>
                    <a:cubicBezTo>
                      <a:pt x="50103" y="19858"/>
                      <a:pt x="44013" y="6238"/>
                      <a:pt x="31927" y="1570"/>
                    </a:cubicBezTo>
                    <a:cubicBezTo>
                      <a:pt x="19841" y="-3097"/>
                      <a:pt x="6232" y="2999"/>
                      <a:pt x="1569" y="1509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g30874cedf9b_0_0"/>
              <p:cNvSpPr/>
              <p:nvPr/>
            </p:nvSpPr>
            <p:spPr>
              <a:xfrm>
                <a:off x="4117466" y="5014389"/>
                <a:ext cx="47009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47009" h="47050" extrusionOk="0">
                    <a:moveTo>
                      <a:pt x="1569" y="15096"/>
                    </a:moveTo>
                    <a:cubicBezTo>
                      <a:pt x="-3094" y="27193"/>
                      <a:pt x="2996" y="40813"/>
                      <a:pt x="15082" y="45481"/>
                    </a:cubicBezTo>
                    <a:cubicBezTo>
                      <a:pt x="27168" y="50148"/>
                      <a:pt x="40777" y="44052"/>
                      <a:pt x="45440" y="31955"/>
                    </a:cubicBezTo>
                    <a:cubicBezTo>
                      <a:pt x="50103" y="19858"/>
                      <a:pt x="44013" y="6238"/>
                      <a:pt x="31927" y="1570"/>
                    </a:cubicBezTo>
                    <a:cubicBezTo>
                      <a:pt x="19841" y="-3097"/>
                      <a:pt x="6137" y="2999"/>
                      <a:pt x="1569" y="1509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g30874cedf9b_0_0"/>
              <p:cNvSpPr/>
              <p:nvPr/>
            </p:nvSpPr>
            <p:spPr>
              <a:xfrm>
                <a:off x="4131075" y="4978805"/>
                <a:ext cx="47009" cy="47012"/>
              </a:xfrm>
              <a:custGeom>
                <a:avLst/>
                <a:gdLst/>
                <a:ahLst/>
                <a:cxnLst/>
                <a:rect l="l" t="t" r="r" b="b"/>
                <a:pathLst>
                  <a:path w="47009" h="47012" extrusionOk="0">
                    <a:moveTo>
                      <a:pt x="1569" y="15057"/>
                    </a:moveTo>
                    <a:cubicBezTo>
                      <a:pt x="-3094" y="27154"/>
                      <a:pt x="2996" y="40774"/>
                      <a:pt x="15082" y="45442"/>
                    </a:cubicBezTo>
                    <a:cubicBezTo>
                      <a:pt x="27168" y="50109"/>
                      <a:pt x="40777" y="44013"/>
                      <a:pt x="45440" y="31916"/>
                    </a:cubicBezTo>
                    <a:cubicBezTo>
                      <a:pt x="50103" y="19820"/>
                      <a:pt x="44013" y="6199"/>
                      <a:pt x="31927" y="1531"/>
                    </a:cubicBezTo>
                    <a:cubicBezTo>
                      <a:pt x="19841" y="-3040"/>
                      <a:pt x="6232" y="2960"/>
                      <a:pt x="1569" y="1505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g30874cedf9b_0_0"/>
              <p:cNvSpPr/>
              <p:nvPr/>
            </p:nvSpPr>
            <p:spPr>
              <a:xfrm>
                <a:off x="4144778" y="4943143"/>
                <a:ext cx="47009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47009" h="47050" extrusionOk="0">
                    <a:moveTo>
                      <a:pt x="1569" y="15096"/>
                    </a:moveTo>
                    <a:cubicBezTo>
                      <a:pt x="-3094" y="27193"/>
                      <a:pt x="2996" y="40813"/>
                      <a:pt x="15082" y="45480"/>
                    </a:cubicBezTo>
                    <a:cubicBezTo>
                      <a:pt x="27168" y="50148"/>
                      <a:pt x="40777" y="44052"/>
                      <a:pt x="45440" y="31955"/>
                    </a:cubicBezTo>
                    <a:cubicBezTo>
                      <a:pt x="50103" y="19858"/>
                      <a:pt x="44013" y="6237"/>
                      <a:pt x="31927" y="1570"/>
                    </a:cubicBezTo>
                    <a:cubicBezTo>
                      <a:pt x="19745" y="-3097"/>
                      <a:pt x="6137" y="2999"/>
                      <a:pt x="1569" y="1509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g30874cedf9b_0_0"/>
              <p:cNvSpPr/>
              <p:nvPr/>
            </p:nvSpPr>
            <p:spPr>
              <a:xfrm>
                <a:off x="4158387" y="4907519"/>
                <a:ext cx="47009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47009" h="47050" extrusionOk="0">
                    <a:moveTo>
                      <a:pt x="1569" y="15096"/>
                    </a:moveTo>
                    <a:cubicBezTo>
                      <a:pt x="-3094" y="27192"/>
                      <a:pt x="2996" y="40813"/>
                      <a:pt x="15082" y="45481"/>
                    </a:cubicBezTo>
                    <a:cubicBezTo>
                      <a:pt x="27168" y="50148"/>
                      <a:pt x="40777" y="44052"/>
                      <a:pt x="45440" y="31955"/>
                    </a:cubicBezTo>
                    <a:cubicBezTo>
                      <a:pt x="50103" y="19858"/>
                      <a:pt x="44013" y="6238"/>
                      <a:pt x="31927" y="1570"/>
                    </a:cubicBezTo>
                    <a:cubicBezTo>
                      <a:pt x="19841" y="-3097"/>
                      <a:pt x="6232" y="2999"/>
                      <a:pt x="1569" y="1509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g30874cedf9b_0_0"/>
              <p:cNvSpPr/>
              <p:nvPr/>
            </p:nvSpPr>
            <p:spPr>
              <a:xfrm>
                <a:off x="4172091" y="4871884"/>
                <a:ext cx="47009" cy="47062"/>
              </a:xfrm>
              <a:custGeom>
                <a:avLst/>
                <a:gdLst/>
                <a:ahLst/>
                <a:cxnLst/>
                <a:rect l="l" t="t" r="r" b="b"/>
                <a:pathLst>
                  <a:path w="47009" h="47062" extrusionOk="0">
                    <a:moveTo>
                      <a:pt x="1569" y="15107"/>
                    </a:moveTo>
                    <a:cubicBezTo>
                      <a:pt x="-3094" y="27204"/>
                      <a:pt x="2996" y="40825"/>
                      <a:pt x="15082" y="45492"/>
                    </a:cubicBezTo>
                    <a:cubicBezTo>
                      <a:pt x="27168" y="50159"/>
                      <a:pt x="40777" y="44063"/>
                      <a:pt x="45440" y="31967"/>
                    </a:cubicBezTo>
                    <a:cubicBezTo>
                      <a:pt x="50103" y="19870"/>
                      <a:pt x="44013" y="6249"/>
                      <a:pt x="31927" y="1582"/>
                    </a:cubicBezTo>
                    <a:cubicBezTo>
                      <a:pt x="19746" y="-3085"/>
                      <a:pt x="6137" y="2915"/>
                      <a:pt x="1569" y="1510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g30874cedf9b_0_0"/>
              <p:cNvSpPr/>
              <p:nvPr/>
            </p:nvSpPr>
            <p:spPr>
              <a:xfrm>
                <a:off x="4185699" y="4836216"/>
                <a:ext cx="47009" cy="47012"/>
              </a:xfrm>
              <a:custGeom>
                <a:avLst/>
                <a:gdLst/>
                <a:ahLst/>
                <a:cxnLst/>
                <a:rect l="l" t="t" r="r" b="b"/>
                <a:pathLst>
                  <a:path w="47009" h="47012" extrusionOk="0">
                    <a:moveTo>
                      <a:pt x="1569" y="15057"/>
                    </a:moveTo>
                    <a:cubicBezTo>
                      <a:pt x="-3094" y="27154"/>
                      <a:pt x="2996" y="40774"/>
                      <a:pt x="15082" y="45442"/>
                    </a:cubicBezTo>
                    <a:cubicBezTo>
                      <a:pt x="27168" y="50109"/>
                      <a:pt x="40777" y="44013"/>
                      <a:pt x="45440" y="31916"/>
                    </a:cubicBezTo>
                    <a:cubicBezTo>
                      <a:pt x="50103" y="19820"/>
                      <a:pt x="44013" y="6199"/>
                      <a:pt x="31927" y="1531"/>
                    </a:cubicBezTo>
                    <a:cubicBezTo>
                      <a:pt x="19745" y="-3040"/>
                      <a:pt x="6232" y="2960"/>
                      <a:pt x="1569" y="1505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0" name="Google Shape;1150;g30874cedf9b_0_0"/>
            <p:cNvSpPr/>
            <p:nvPr/>
          </p:nvSpPr>
          <p:spPr>
            <a:xfrm>
              <a:off x="7160312" y="3607777"/>
              <a:ext cx="103730" cy="103822"/>
            </a:xfrm>
            <a:custGeom>
              <a:avLst/>
              <a:gdLst/>
              <a:ahLst/>
              <a:cxnLst/>
              <a:rect l="l" t="t" r="r" b="b"/>
              <a:pathLst>
                <a:path w="103730" h="103822" extrusionOk="0">
                  <a:moveTo>
                    <a:pt x="103730" y="51911"/>
                  </a:moveTo>
                  <a:cubicBezTo>
                    <a:pt x="103730" y="23241"/>
                    <a:pt x="80510" y="0"/>
                    <a:pt x="51865" y="0"/>
                  </a:cubicBezTo>
                  <a:cubicBezTo>
                    <a:pt x="23220" y="0"/>
                    <a:pt x="0" y="23241"/>
                    <a:pt x="0" y="51911"/>
                  </a:cubicBezTo>
                  <a:cubicBezTo>
                    <a:pt x="0" y="80581"/>
                    <a:pt x="23220" y="103822"/>
                    <a:pt x="51865" y="103822"/>
                  </a:cubicBezTo>
                  <a:cubicBezTo>
                    <a:pt x="80510" y="103822"/>
                    <a:pt x="103730" y="80581"/>
                    <a:pt x="103730" y="5191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g30874cedf9b_0_0"/>
            <p:cNvSpPr/>
            <p:nvPr/>
          </p:nvSpPr>
          <p:spPr>
            <a:xfrm>
              <a:off x="7573806" y="3847807"/>
              <a:ext cx="103730" cy="103822"/>
            </a:xfrm>
            <a:custGeom>
              <a:avLst/>
              <a:gdLst/>
              <a:ahLst/>
              <a:cxnLst/>
              <a:rect l="l" t="t" r="r" b="b"/>
              <a:pathLst>
                <a:path w="103730" h="103822" extrusionOk="0">
                  <a:moveTo>
                    <a:pt x="103730" y="51911"/>
                  </a:moveTo>
                  <a:cubicBezTo>
                    <a:pt x="103730" y="23241"/>
                    <a:pt x="80510" y="0"/>
                    <a:pt x="51865" y="0"/>
                  </a:cubicBezTo>
                  <a:cubicBezTo>
                    <a:pt x="23220" y="0"/>
                    <a:pt x="0" y="23241"/>
                    <a:pt x="0" y="51911"/>
                  </a:cubicBezTo>
                  <a:cubicBezTo>
                    <a:pt x="0" y="80582"/>
                    <a:pt x="23220" y="103823"/>
                    <a:pt x="51865" y="103823"/>
                  </a:cubicBezTo>
                  <a:cubicBezTo>
                    <a:pt x="80510" y="103823"/>
                    <a:pt x="103730" y="80582"/>
                    <a:pt x="103730" y="5191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g30874cedf9b_0_0"/>
            <p:cNvSpPr/>
            <p:nvPr/>
          </p:nvSpPr>
          <p:spPr>
            <a:xfrm>
              <a:off x="7160312" y="4102220"/>
              <a:ext cx="103730" cy="103822"/>
            </a:xfrm>
            <a:custGeom>
              <a:avLst/>
              <a:gdLst/>
              <a:ahLst/>
              <a:cxnLst/>
              <a:rect l="l" t="t" r="r" b="b"/>
              <a:pathLst>
                <a:path w="103730" h="103822" extrusionOk="0">
                  <a:moveTo>
                    <a:pt x="103730" y="51911"/>
                  </a:moveTo>
                  <a:cubicBezTo>
                    <a:pt x="103730" y="23241"/>
                    <a:pt x="80510" y="0"/>
                    <a:pt x="51865" y="0"/>
                  </a:cubicBezTo>
                  <a:cubicBezTo>
                    <a:pt x="23220" y="0"/>
                    <a:pt x="0" y="23241"/>
                    <a:pt x="0" y="51911"/>
                  </a:cubicBezTo>
                  <a:cubicBezTo>
                    <a:pt x="0" y="80581"/>
                    <a:pt x="23220" y="103822"/>
                    <a:pt x="51865" y="103822"/>
                  </a:cubicBezTo>
                  <a:cubicBezTo>
                    <a:pt x="80510" y="103822"/>
                    <a:pt x="103730" y="80581"/>
                    <a:pt x="103730" y="5191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g30874cedf9b_0_0"/>
            <p:cNvSpPr/>
            <p:nvPr/>
          </p:nvSpPr>
          <p:spPr>
            <a:xfrm>
              <a:off x="7441336" y="4096791"/>
              <a:ext cx="103730" cy="103822"/>
            </a:xfrm>
            <a:custGeom>
              <a:avLst/>
              <a:gdLst/>
              <a:ahLst/>
              <a:cxnLst/>
              <a:rect l="l" t="t" r="r" b="b"/>
              <a:pathLst>
                <a:path w="103730" h="103822" extrusionOk="0">
                  <a:moveTo>
                    <a:pt x="103730" y="51911"/>
                  </a:moveTo>
                  <a:cubicBezTo>
                    <a:pt x="103730" y="80581"/>
                    <a:pt x="80509" y="103823"/>
                    <a:pt x="51865" y="103823"/>
                  </a:cubicBezTo>
                  <a:cubicBezTo>
                    <a:pt x="23221" y="103823"/>
                    <a:pt x="0" y="80581"/>
                    <a:pt x="0" y="51911"/>
                  </a:cubicBezTo>
                  <a:cubicBezTo>
                    <a:pt x="0" y="23242"/>
                    <a:pt x="23221" y="0"/>
                    <a:pt x="51865" y="0"/>
                  </a:cubicBezTo>
                  <a:cubicBezTo>
                    <a:pt x="80509" y="0"/>
                    <a:pt x="103730" y="23241"/>
                    <a:pt x="103730" y="5191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g30874cedf9b_0_0"/>
            <p:cNvSpPr/>
            <p:nvPr/>
          </p:nvSpPr>
          <p:spPr>
            <a:xfrm>
              <a:off x="7065718" y="3651211"/>
              <a:ext cx="579842" cy="503205"/>
            </a:xfrm>
            <a:custGeom>
              <a:avLst/>
              <a:gdLst/>
              <a:ahLst/>
              <a:cxnLst/>
              <a:rect l="l" t="t" r="r" b="b"/>
              <a:pathLst>
                <a:path w="579842" h="503205" extrusionOk="0">
                  <a:moveTo>
                    <a:pt x="579842" y="251079"/>
                  </a:moveTo>
                  <a:lnTo>
                    <a:pt x="434335" y="0"/>
                  </a:lnTo>
                  <a:lnTo>
                    <a:pt x="144461" y="571"/>
                  </a:lnTo>
                  <a:lnTo>
                    <a:pt x="0" y="252127"/>
                  </a:lnTo>
                  <a:lnTo>
                    <a:pt x="145413" y="503206"/>
                  </a:lnTo>
                  <a:lnTo>
                    <a:pt x="435286" y="502634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g30874cedf9b_0_0"/>
            <p:cNvSpPr/>
            <p:nvPr/>
          </p:nvSpPr>
          <p:spPr>
            <a:xfrm>
              <a:off x="7448187" y="3599300"/>
              <a:ext cx="103730" cy="103822"/>
            </a:xfrm>
            <a:custGeom>
              <a:avLst/>
              <a:gdLst/>
              <a:ahLst/>
              <a:cxnLst/>
              <a:rect l="l" t="t" r="r" b="b"/>
              <a:pathLst>
                <a:path w="103730" h="103822" extrusionOk="0">
                  <a:moveTo>
                    <a:pt x="103730" y="51911"/>
                  </a:moveTo>
                  <a:cubicBezTo>
                    <a:pt x="103730" y="80581"/>
                    <a:pt x="80509" y="103823"/>
                    <a:pt x="51865" y="103823"/>
                  </a:cubicBezTo>
                  <a:cubicBezTo>
                    <a:pt x="23221" y="103823"/>
                    <a:pt x="0" y="80581"/>
                    <a:pt x="0" y="51911"/>
                  </a:cubicBezTo>
                  <a:cubicBezTo>
                    <a:pt x="0" y="23242"/>
                    <a:pt x="23221" y="0"/>
                    <a:pt x="51865" y="0"/>
                  </a:cubicBezTo>
                  <a:cubicBezTo>
                    <a:pt x="80509" y="0"/>
                    <a:pt x="103730" y="23241"/>
                    <a:pt x="103730" y="5191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g30874cedf9b_0_0"/>
            <p:cNvSpPr/>
            <p:nvPr/>
          </p:nvSpPr>
          <p:spPr>
            <a:xfrm>
              <a:off x="7018706" y="3855522"/>
              <a:ext cx="103730" cy="103822"/>
            </a:xfrm>
            <a:custGeom>
              <a:avLst/>
              <a:gdLst/>
              <a:ahLst/>
              <a:cxnLst/>
              <a:rect l="l" t="t" r="r" b="b"/>
              <a:pathLst>
                <a:path w="103730" h="103822" extrusionOk="0">
                  <a:moveTo>
                    <a:pt x="103730" y="51911"/>
                  </a:moveTo>
                  <a:cubicBezTo>
                    <a:pt x="103730" y="23241"/>
                    <a:pt x="80510" y="0"/>
                    <a:pt x="51865" y="0"/>
                  </a:cubicBezTo>
                  <a:cubicBezTo>
                    <a:pt x="23220" y="0"/>
                    <a:pt x="0" y="23241"/>
                    <a:pt x="0" y="51911"/>
                  </a:cubicBezTo>
                  <a:cubicBezTo>
                    <a:pt x="0" y="80582"/>
                    <a:pt x="23220" y="103823"/>
                    <a:pt x="51865" y="103823"/>
                  </a:cubicBezTo>
                  <a:cubicBezTo>
                    <a:pt x="80510" y="103823"/>
                    <a:pt x="103730" y="80582"/>
                    <a:pt x="103730" y="5191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g30874cedf9b_0_0"/>
            <p:cNvSpPr/>
            <p:nvPr/>
          </p:nvSpPr>
          <p:spPr>
            <a:xfrm>
              <a:off x="7222455" y="4026686"/>
              <a:ext cx="103730" cy="103822"/>
            </a:xfrm>
            <a:custGeom>
              <a:avLst/>
              <a:gdLst/>
              <a:ahLst/>
              <a:cxnLst/>
              <a:rect l="l" t="t" r="r" b="b"/>
              <a:pathLst>
                <a:path w="103730" h="103822" extrusionOk="0">
                  <a:moveTo>
                    <a:pt x="103730" y="51911"/>
                  </a:moveTo>
                  <a:cubicBezTo>
                    <a:pt x="103730" y="23241"/>
                    <a:pt x="80510" y="0"/>
                    <a:pt x="51865" y="0"/>
                  </a:cubicBezTo>
                  <a:cubicBezTo>
                    <a:pt x="23220" y="0"/>
                    <a:pt x="0" y="23241"/>
                    <a:pt x="0" y="51911"/>
                  </a:cubicBezTo>
                  <a:cubicBezTo>
                    <a:pt x="0" y="80582"/>
                    <a:pt x="23220" y="103823"/>
                    <a:pt x="51865" y="103823"/>
                  </a:cubicBezTo>
                  <a:cubicBezTo>
                    <a:pt x="80510" y="103823"/>
                    <a:pt x="103730" y="80582"/>
                    <a:pt x="103730" y="5191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g30874cedf9b_0_0"/>
            <p:cNvSpPr/>
            <p:nvPr/>
          </p:nvSpPr>
          <p:spPr>
            <a:xfrm>
              <a:off x="7489108" y="3880573"/>
              <a:ext cx="103730" cy="103822"/>
            </a:xfrm>
            <a:custGeom>
              <a:avLst/>
              <a:gdLst/>
              <a:ahLst/>
              <a:cxnLst/>
              <a:rect l="l" t="t" r="r" b="b"/>
              <a:pathLst>
                <a:path w="103730" h="103822" extrusionOk="0">
                  <a:moveTo>
                    <a:pt x="103730" y="51911"/>
                  </a:moveTo>
                  <a:cubicBezTo>
                    <a:pt x="103730" y="80581"/>
                    <a:pt x="80509" y="103823"/>
                    <a:pt x="51865" y="103823"/>
                  </a:cubicBezTo>
                  <a:cubicBezTo>
                    <a:pt x="23221" y="103823"/>
                    <a:pt x="0" y="80581"/>
                    <a:pt x="0" y="51911"/>
                  </a:cubicBezTo>
                  <a:cubicBezTo>
                    <a:pt x="0" y="23242"/>
                    <a:pt x="23221" y="0"/>
                    <a:pt x="51865" y="0"/>
                  </a:cubicBezTo>
                  <a:cubicBezTo>
                    <a:pt x="80509" y="0"/>
                    <a:pt x="103730" y="23241"/>
                    <a:pt x="103730" y="5191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g30874cedf9b_0_0"/>
            <p:cNvSpPr/>
            <p:nvPr/>
          </p:nvSpPr>
          <p:spPr>
            <a:xfrm>
              <a:off x="7251290" y="3767988"/>
              <a:ext cx="103730" cy="103822"/>
            </a:xfrm>
            <a:custGeom>
              <a:avLst/>
              <a:gdLst/>
              <a:ahLst/>
              <a:cxnLst/>
              <a:rect l="l" t="t" r="r" b="b"/>
              <a:pathLst>
                <a:path w="103730" h="103822" extrusionOk="0">
                  <a:moveTo>
                    <a:pt x="103730" y="51911"/>
                  </a:moveTo>
                  <a:cubicBezTo>
                    <a:pt x="103730" y="80581"/>
                    <a:pt x="80509" y="103823"/>
                    <a:pt x="51865" y="103823"/>
                  </a:cubicBezTo>
                  <a:cubicBezTo>
                    <a:pt x="23221" y="103823"/>
                    <a:pt x="0" y="80581"/>
                    <a:pt x="0" y="51911"/>
                  </a:cubicBezTo>
                  <a:cubicBezTo>
                    <a:pt x="0" y="23241"/>
                    <a:pt x="23221" y="0"/>
                    <a:pt x="51865" y="0"/>
                  </a:cubicBezTo>
                  <a:cubicBezTo>
                    <a:pt x="80509" y="0"/>
                    <a:pt x="103730" y="23241"/>
                    <a:pt x="103730" y="5191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0" name="Google Shape;1160;g30874cedf9b_0_0"/>
            <p:cNvGrpSpPr/>
            <p:nvPr/>
          </p:nvGrpSpPr>
          <p:grpSpPr>
            <a:xfrm>
              <a:off x="6990670" y="3589267"/>
              <a:ext cx="318800" cy="239143"/>
              <a:chOff x="3968045" y="4335367"/>
              <a:chExt cx="318800" cy="239143"/>
            </a:xfrm>
          </p:grpSpPr>
          <p:sp>
            <p:nvSpPr>
              <p:cNvPr id="1161" name="Google Shape;1161;g30874cedf9b_0_0"/>
              <p:cNvSpPr/>
              <p:nvPr/>
            </p:nvSpPr>
            <p:spPr>
              <a:xfrm>
                <a:off x="4239955" y="4527511"/>
                <a:ext cx="46890" cy="46999"/>
              </a:xfrm>
              <a:custGeom>
                <a:avLst/>
                <a:gdLst/>
                <a:ahLst/>
                <a:cxnLst/>
                <a:rect l="l" t="t" r="r" b="b"/>
                <a:pathLst>
                  <a:path w="46890" h="46999" extrusionOk="0">
                    <a:moveTo>
                      <a:pt x="36673" y="4102"/>
                    </a:moveTo>
                    <a:cubicBezTo>
                      <a:pt x="47332" y="11437"/>
                      <a:pt x="50092" y="26010"/>
                      <a:pt x="42859" y="36773"/>
                    </a:cubicBezTo>
                    <a:cubicBezTo>
                      <a:pt x="35531" y="47441"/>
                      <a:pt x="20971" y="50203"/>
                      <a:pt x="10217" y="42964"/>
                    </a:cubicBezTo>
                    <a:cubicBezTo>
                      <a:pt x="-441" y="35630"/>
                      <a:pt x="-3201" y="21057"/>
                      <a:pt x="4032" y="10294"/>
                    </a:cubicBezTo>
                    <a:cubicBezTo>
                      <a:pt x="11359" y="-470"/>
                      <a:pt x="26015" y="-3232"/>
                      <a:pt x="36673" y="410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g30874cedf9b_0_0"/>
              <p:cNvSpPr/>
              <p:nvPr/>
            </p:nvSpPr>
            <p:spPr>
              <a:xfrm>
                <a:off x="4208456" y="4505985"/>
                <a:ext cx="46890" cy="46999"/>
              </a:xfrm>
              <a:custGeom>
                <a:avLst/>
                <a:gdLst/>
                <a:ahLst/>
                <a:cxnLst/>
                <a:rect l="l" t="t" r="r" b="b"/>
                <a:pathLst>
                  <a:path w="46890" h="46999" extrusionOk="0">
                    <a:moveTo>
                      <a:pt x="36673" y="4102"/>
                    </a:moveTo>
                    <a:cubicBezTo>
                      <a:pt x="47332" y="11436"/>
                      <a:pt x="50092" y="26010"/>
                      <a:pt x="42859" y="36773"/>
                    </a:cubicBezTo>
                    <a:cubicBezTo>
                      <a:pt x="35531" y="47441"/>
                      <a:pt x="20971" y="50203"/>
                      <a:pt x="10217" y="42964"/>
                    </a:cubicBezTo>
                    <a:cubicBezTo>
                      <a:pt x="-441" y="35630"/>
                      <a:pt x="-3201" y="21057"/>
                      <a:pt x="4032" y="10294"/>
                    </a:cubicBezTo>
                    <a:cubicBezTo>
                      <a:pt x="11359" y="-470"/>
                      <a:pt x="26015" y="-3232"/>
                      <a:pt x="36673" y="410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g30874cedf9b_0_0"/>
              <p:cNvSpPr/>
              <p:nvPr/>
            </p:nvSpPr>
            <p:spPr>
              <a:xfrm>
                <a:off x="4176956" y="4484458"/>
                <a:ext cx="46890" cy="46999"/>
              </a:xfrm>
              <a:custGeom>
                <a:avLst/>
                <a:gdLst/>
                <a:ahLst/>
                <a:cxnLst/>
                <a:rect l="l" t="t" r="r" b="b"/>
                <a:pathLst>
                  <a:path w="46890" h="46999" extrusionOk="0">
                    <a:moveTo>
                      <a:pt x="36673" y="4102"/>
                    </a:moveTo>
                    <a:cubicBezTo>
                      <a:pt x="47332" y="11437"/>
                      <a:pt x="50092" y="26010"/>
                      <a:pt x="42859" y="36773"/>
                    </a:cubicBezTo>
                    <a:cubicBezTo>
                      <a:pt x="35531" y="47441"/>
                      <a:pt x="20971" y="50203"/>
                      <a:pt x="10217" y="42964"/>
                    </a:cubicBezTo>
                    <a:cubicBezTo>
                      <a:pt x="-441" y="35630"/>
                      <a:pt x="-3201" y="21057"/>
                      <a:pt x="4032" y="10294"/>
                    </a:cubicBezTo>
                    <a:cubicBezTo>
                      <a:pt x="11359" y="-470"/>
                      <a:pt x="26015" y="-3232"/>
                      <a:pt x="36673" y="410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g30874cedf9b_0_0"/>
              <p:cNvSpPr/>
              <p:nvPr/>
            </p:nvSpPr>
            <p:spPr>
              <a:xfrm>
                <a:off x="4145456" y="4462932"/>
                <a:ext cx="46890" cy="46999"/>
              </a:xfrm>
              <a:custGeom>
                <a:avLst/>
                <a:gdLst/>
                <a:ahLst/>
                <a:cxnLst/>
                <a:rect l="l" t="t" r="r" b="b"/>
                <a:pathLst>
                  <a:path w="46890" h="46999" extrusionOk="0">
                    <a:moveTo>
                      <a:pt x="36673" y="4102"/>
                    </a:moveTo>
                    <a:cubicBezTo>
                      <a:pt x="47332" y="11437"/>
                      <a:pt x="50092" y="26010"/>
                      <a:pt x="42859" y="36773"/>
                    </a:cubicBezTo>
                    <a:cubicBezTo>
                      <a:pt x="35531" y="47441"/>
                      <a:pt x="20971" y="50203"/>
                      <a:pt x="10217" y="42964"/>
                    </a:cubicBezTo>
                    <a:cubicBezTo>
                      <a:pt x="-441" y="35630"/>
                      <a:pt x="-3201" y="21057"/>
                      <a:pt x="4032" y="10294"/>
                    </a:cubicBezTo>
                    <a:cubicBezTo>
                      <a:pt x="11359" y="-470"/>
                      <a:pt x="26015" y="-3232"/>
                      <a:pt x="36673" y="410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g30874cedf9b_0_0"/>
              <p:cNvSpPr/>
              <p:nvPr/>
            </p:nvSpPr>
            <p:spPr>
              <a:xfrm>
                <a:off x="4113956" y="4441405"/>
                <a:ext cx="46890" cy="46999"/>
              </a:xfrm>
              <a:custGeom>
                <a:avLst/>
                <a:gdLst/>
                <a:ahLst/>
                <a:cxnLst/>
                <a:rect l="l" t="t" r="r" b="b"/>
                <a:pathLst>
                  <a:path w="46890" h="46999" extrusionOk="0">
                    <a:moveTo>
                      <a:pt x="36673" y="4102"/>
                    </a:moveTo>
                    <a:cubicBezTo>
                      <a:pt x="47332" y="11436"/>
                      <a:pt x="50092" y="26010"/>
                      <a:pt x="42859" y="36773"/>
                    </a:cubicBezTo>
                    <a:cubicBezTo>
                      <a:pt x="35531" y="47441"/>
                      <a:pt x="20971" y="50203"/>
                      <a:pt x="10217" y="42964"/>
                    </a:cubicBezTo>
                    <a:cubicBezTo>
                      <a:pt x="-441" y="35630"/>
                      <a:pt x="-3201" y="21057"/>
                      <a:pt x="4032" y="10294"/>
                    </a:cubicBezTo>
                    <a:cubicBezTo>
                      <a:pt x="11359" y="-470"/>
                      <a:pt x="26015" y="-3232"/>
                      <a:pt x="36673" y="410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g30874cedf9b_0_0"/>
              <p:cNvSpPr/>
              <p:nvPr/>
            </p:nvSpPr>
            <p:spPr>
              <a:xfrm>
                <a:off x="4082457" y="4419879"/>
                <a:ext cx="46890" cy="46999"/>
              </a:xfrm>
              <a:custGeom>
                <a:avLst/>
                <a:gdLst/>
                <a:ahLst/>
                <a:cxnLst/>
                <a:rect l="l" t="t" r="r" b="b"/>
                <a:pathLst>
                  <a:path w="46890" h="46999" extrusionOk="0">
                    <a:moveTo>
                      <a:pt x="36673" y="4102"/>
                    </a:moveTo>
                    <a:cubicBezTo>
                      <a:pt x="47332" y="11437"/>
                      <a:pt x="50092" y="26010"/>
                      <a:pt x="42859" y="36773"/>
                    </a:cubicBezTo>
                    <a:cubicBezTo>
                      <a:pt x="35531" y="47441"/>
                      <a:pt x="20971" y="50203"/>
                      <a:pt x="10217" y="42964"/>
                    </a:cubicBezTo>
                    <a:cubicBezTo>
                      <a:pt x="-441" y="35630"/>
                      <a:pt x="-3201" y="21057"/>
                      <a:pt x="4032" y="10293"/>
                    </a:cubicBezTo>
                    <a:cubicBezTo>
                      <a:pt x="11359" y="-470"/>
                      <a:pt x="26015" y="-3232"/>
                      <a:pt x="36673" y="410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g30874cedf9b_0_0"/>
              <p:cNvSpPr/>
              <p:nvPr/>
            </p:nvSpPr>
            <p:spPr>
              <a:xfrm>
                <a:off x="4050957" y="4398352"/>
                <a:ext cx="46890" cy="46999"/>
              </a:xfrm>
              <a:custGeom>
                <a:avLst/>
                <a:gdLst/>
                <a:ahLst/>
                <a:cxnLst/>
                <a:rect l="l" t="t" r="r" b="b"/>
                <a:pathLst>
                  <a:path w="46890" h="46999" extrusionOk="0">
                    <a:moveTo>
                      <a:pt x="36673" y="4102"/>
                    </a:moveTo>
                    <a:cubicBezTo>
                      <a:pt x="47332" y="11437"/>
                      <a:pt x="50092" y="26010"/>
                      <a:pt x="42859" y="36773"/>
                    </a:cubicBezTo>
                    <a:cubicBezTo>
                      <a:pt x="35531" y="47441"/>
                      <a:pt x="20971" y="50203"/>
                      <a:pt x="10217" y="42964"/>
                    </a:cubicBezTo>
                    <a:cubicBezTo>
                      <a:pt x="-441" y="35630"/>
                      <a:pt x="-3201" y="21057"/>
                      <a:pt x="4032" y="10294"/>
                    </a:cubicBezTo>
                    <a:cubicBezTo>
                      <a:pt x="11359" y="-470"/>
                      <a:pt x="26015" y="-3232"/>
                      <a:pt x="36673" y="410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g30874cedf9b_0_0"/>
              <p:cNvSpPr/>
              <p:nvPr/>
            </p:nvSpPr>
            <p:spPr>
              <a:xfrm>
                <a:off x="4019457" y="4376826"/>
                <a:ext cx="46890" cy="46999"/>
              </a:xfrm>
              <a:custGeom>
                <a:avLst/>
                <a:gdLst/>
                <a:ahLst/>
                <a:cxnLst/>
                <a:rect l="l" t="t" r="r" b="b"/>
                <a:pathLst>
                  <a:path w="46890" h="46999" extrusionOk="0">
                    <a:moveTo>
                      <a:pt x="36673" y="4102"/>
                    </a:moveTo>
                    <a:cubicBezTo>
                      <a:pt x="47332" y="11436"/>
                      <a:pt x="50092" y="26010"/>
                      <a:pt x="42859" y="36773"/>
                    </a:cubicBezTo>
                    <a:cubicBezTo>
                      <a:pt x="35531" y="47441"/>
                      <a:pt x="20971" y="50203"/>
                      <a:pt x="10217" y="42964"/>
                    </a:cubicBezTo>
                    <a:cubicBezTo>
                      <a:pt x="-441" y="35630"/>
                      <a:pt x="-3201" y="21057"/>
                      <a:pt x="4032" y="10294"/>
                    </a:cubicBezTo>
                    <a:cubicBezTo>
                      <a:pt x="11359" y="-470"/>
                      <a:pt x="26015" y="-3232"/>
                      <a:pt x="36673" y="410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g30874cedf9b_0_0"/>
              <p:cNvSpPr/>
              <p:nvPr/>
            </p:nvSpPr>
            <p:spPr>
              <a:xfrm>
                <a:off x="3968045" y="4335367"/>
                <a:ext cx="86714" cy="86766"/>
              </a:xfrm>
              <a:custGeom>
                <a:avLst/>
                <a:gdLst/>
                <a:ahLst/>
                <a:cxnLst/>
                <a:rect l="l" t="t" r="r" b="b"/>
                <a:pathLst>
                  <a:path w="86714" h="86766" extrusionOk="0">
                    <a:moveTo>
                      <a:pt x="67815" y="7557"/>
                    </a:moveTo>
                    <a:cubicBezTo>
                      <a:pt x="87609" y="21082"/>
                      <a:pt x="92653" y="48038"/>
                      <a:pt x="79140" y="67850"/>
                    </a:cubicBezTo>
                    <a:cubicBezTo>
                      <a:pt x="65626" y="87662"/>
                      <a:pt x="38694" y="92710"/>
                      <a:pt x="18900" y="79185"/>
                    </a:cubicBezTo>
                    <a:cubicBezTo>
                      <a:pt x="-894" y="65659"/>
                      <a:pt x="-5938" y="38703"/>
                      <a:pt x="7575" y="18891"/>
                    </a:cubicBezTo>
                    <a:cubicBezTo>
                      <a:pt x="21089" y="-825"/>
                      <a:pt x="48021" y="-5969"/>
                      <a:pt x="67815" y="7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g30874cedf9b_0_0"/>
            <p:cNvGrpSpPr/>
            <p:nvPr/>
          </p:nvGrpSpPr>
          <p:grpSpPr>
            <a:xfrm>
              <a:off x="7531288" y="3920218"/>
              <a:ext cx="335204" cy="212102"/>
              <a:chOff x="4508663" y="4666318"/>
              <a:chExt cx="335204" cy="212102"/>
            </a:xfrm>
          </p:grpSpPr>
          <p:sp>
            <p:nvSpPr>
              <p:cNvPr id="1171" name="Google Shape;1171;g30874cedf9b_0_0"/>
              <p:cNvSpPr/>
              <p:nvPr/>
            </p:nvSpPr>
            <p:spPr>
              <a:xfrm>
                <a:off x="4508663" y="4666318"/>
                <a:ext cx="46908" cy="47011"/>
              </a:xfrm>
              <a:custGeom>
                <a:avLst/>
                <a:gdLst/>
                <a:ahLst/>
                <a:cxnLst/>
                <a:rect l="l" t="t" r="r" b="b"/>
                <a:pathLst>
                  <a:path w="46908" h="47011" extrusionOk="0">
                    <a:moveTo>
                      <a:pt x="34619" y="2837"/>
                    </a:moveTo>
                    <a:cubicBezTo>
                      <a:pt x="23199" y="-3355"/>
                      <a:pt x="9020" y="932"/>
                      <a:pt x="2834" y="12362"/>
                    </a:cubicBezTo>
                    <a:cubicBezTo>
                      <a:pt x="-3352" y="23791"/>
                      <a:pt x="931" y="37984"/>
                      <a:pt x="12351" y="44175"/>
                    </a:cubicBezTo>
                    <a:cubicBezTo>
                      <a:pt x="23770" y="50366"/>
                      <a:pt x="37950" y="46080"/>
                      <a:pt x="44136" y="34650"/>
                    </a:cubicBezTo>
                    <a:cubicBezTo>
                      <a:pt x="50226" y="23220"/>
                      <a:pt x="45944" y="9028"/>
                      <a:pt x="34619" y="283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g30874cedf9b_0_0"/>
              <p:cNvSpPr/>
              <p:nvPr/>
            </p:nvSpPr>
            <p:spPr>
              <a:xfrm>
                <a:off x="4542161" y="4684511"/>
                <a:ext cx="46969" cy="47011"/>
              </a:xfrm>
              <a:custGeom>
                <a:avLst/>
                <a:gdLst/>
                <a:ahLst/>
                <a:cxnLst/>
                <a:rect l="l" t="t" r="r" b="b"/>
                <a:pathLst>
                  <a:path w="46969" h="47011" extrusionOk="0">
                    <a:moveTo>
                      <a:pt x="34619" y="2836"/>
                    </a:moveTo>
                    <a:cubicBezTo>
                      <a:pt x="23199" y="-3355"/>
                      <a:pt x="9020" y="932"/>
                      <a:pt x="2834" y="12361"/>
                    </a:cubicBezTo>
                    <a:cubicBezTo>
                      <a:pt x="-3352" y="23792"/>
                      <a:pt x="931" y="37984"/>
                      <a:pt x="12351" y="44175"/>
                    </a:cubicBezTo>
                    <a:cubicBezTo>
                      <a:pt x="23770" y="50366"/>
                      <a:pt x="37950" y="46080"/>
                      <a:pt x="44136" y="34650"/>
                    </a:cubicBezTo>
                    <a:cubicBezTo>
                      <a:pt x="50321" y="23220"/>
                      <a:pt x="46039" y="8933"/>
                      <a:pt x="34619" y="283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g30874cedf9b_0_0"/>
              <p:cNvSpPr/>
              <p:nvPr/>
            </p:nvSpPr>
            <p:spPr>
              <a:xfrm>
                <a:off x="4575754" y="4702608"/>
                <a:ext cx="46927" cy="47011"/>
              </a:xfrm>
              <a:custGeom>
                <a:avLst/>
                <a:gdLst/>
                <a:ahLst/>
                <a:cxnLst/>
                <a:rect l="l" t="t" r="r" b="b"/>
                <a:pathLst>
                  <a:path w="46927" h="47011" extrusionOk="0">
                    <a:moveTo>
                      <a:pt x="34619" y="2837"/>
                    </a:moveTo>
                    <a:cubicBezTo>
                      <a:pt x="23199" y="-3355"/>
                      <a:pt x="9020" y="932"/>
                      <a:pt x="2834" y="12362"/>
                    </a:cubicBezTo>
                    <a:cubicBezTo>
                      <a:pt x="-3352" y="23791"/>
                      <a:pt x="931" y="37984"/>
                      <a:pt x="12351" y="44175"/>
                    </a:cubicBezTo>
                    <a:cubicBezTo>
                      <a:pt x="23770" y="50366"/>
                      <a:pt x="37950" y="46080"/>
                      <a:pt x="44136" y="34650"/>
                    </a:cubicBezTo>
                    <a:cubicBezTo>
                      <a:pt x="50226" y="23315"/>
                      <a:pt x="46039" y="9028"/>
                      <a:pt x="34619" y="283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g30874cedf9b_0_0"/>
              <p:cNvSpPr/>
              <p:nvPr/>
            </p:nvSpPr>
            <p:spPr>
              <a:xfrm>
                <a:off x="4609252" y="4720801"/>
                <a:ext cx="46969" cy="47011"/>
              </a:xfrm>
              <a:custGeom>
                <a:avLst/>
                <a:gdLst/>
                <a:ahLst/>
                <a:cxnLst/>
                <a:rect l="l" t="t" r="r" b="b"/>
                <a:pathLst>
                  <a:path w="46969" h="47011" extrusionOk="0">
                    <a:moveTo>
                      <a:pt x="34619" y="2837"/>
                    </a:moveTo>
                    <a:cubicBezTo>
                      <a:pt x="23199" y="-3355"/>
                      <a:pt x="9020" y="932"/>
                      <a:pt x="2834" y="12362"/>
                    </a:cubicBezTo>
                    <a:cubicBezTo>
                      <a:pt x="-3352" y="23791"/>
                      <a:pt x="931" y="37984"/>
                      <a:pt x="12351" y="44175"/>
                    </a:cubicBezTo>
                    <a:cubicBezTo>
                      <a:pt x="23770" y="50366"/>
                      <a:pt x="37950" y="46080"/>
                      <a:pt x="44136" y="34650"/>
                    </a:cubicBezTo>
                    <a:cubicBezTo>
                      <a:pt x="50321" y="23220"/>
                      <a:pt x="46039" y="8933"/>
                      <a:pt x="34619" y="283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g30874cedf9b_0_0"/>
              <p:cNvSpPr/>
              <p:nvPr/>
            </p:nvSpPr>
            <p:spPr>
              <a:xfrm>
                <a:off x="4642846" y="4738899"/>
                <a:ext cx="46927" cy="47011"/>
              </a:xfrm>
              <a:custGeom>
                <a:avLst/>
                <a:gdLst/>
                <a:ahLst/>
                <a:cxnLst/>
                <a:rect l="l" t="t" r="r" b="b"/>
                <a:pathLst>
                  <a:path w="46927" h="47011" extrusionOk="0">
                    <a:moveTo>
                      <a:pt x="34619" y="2837"/>
                    </a:moveTo>
                    <a:cubicBezTo>
                      <a:pt x="23199" y="-3355"/>
                      <a:pt x="9020" y="931"/>
                      <a:pt x="2834" y="12362"/>
                    </a:cubicBezTo>
                    <a:cubicBezTo>
                      <a:pt x="-3352" y="23791"/>
                      <a:pt x="931" y="37984"/>
                      <a:pt x="12351" y="44175"/>
                    </a:cubicBezTo>
                    <a:cubicBezTo>
                      <a:pt x="23770" y="50366"/>
                      <a:pt x="37950" y="46080"/>
                      <a:pt x="44136" y="34650"/>
                    </a:cubicBezTo>
                    <a:cubicBezTo>
                      <a:pt x="50226" y="23315"/>
                      <a:pt x="46039" y="9028"/>
                      <a:pt x="34619" y="283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g30874cedf9b_0_0"/>
              <p:cNvSpPr/>
              <p:nvPr/>
            </p:nvSpPr>
            <p:spPr>
              <a:xfrm>
                <a:off x="4676439" y="4757091"/>
                <a:ext cx="46908" cy="47011"/>
              </a:xfrm>
              <a:custGeom>
                <a:avLst/>
                <a:gdLst/>
                <a:ahLst/>
                <a:cxnLst/>
                <a:rect l="l" t="t" r="r" b="b"/>
                <a:pathLst>
                  <a:path w="46908" h="47011" extrusionOk="0">
                    <a:moveTo>
                      <a:pt x="34619" y="2837"/>
                    </a:moveTo>
                    <a:cubicBezTo>
                      <a:pt x="23199" y="-3355"/>
                      <a:pt x="9020" y="932"/>
                      <a:pt x="2834" y="12362"/>
                    </a:cubicBezTo>
                    <a:cubicBezTo>
                      <a:pt x="-3352" y="23791"/>
                      <a:pt x="931" y="37984"/>
                      <a:pt x="12351" y="44175"/>
                    </a:cubicBezTo>
                    <a:cubicBezTo>
                      <a:pt x="23770" y="50366"/>
                      <a:pt x="37950" y="46080"/>
                      <a:pt x="44136" y="34650"/>
                    </a:cubicBezTo>
                    <a:cubicBezTo>
                      <a:pt x="50226" y="23220"/>
                      <a:pt x="45944" y="9028"/>
                      <a:pt x="34619" y="283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g30874cedf9b_0_0"/>
              <p:cNvSpPr/>
              <p:nvPr/>
            </p:nvSpPr>
            <p:spPr>
              <a:xfrm>
                <a:off x="4709937" y="4775189"/>
                <a:ext cx="46969" cy="47011"/>
              </a:xfrm>
              <a:custGeom>
                <a:avLst/>
                <a:gdLst/>
                <a:ahLst/>
                <a:cxnLst/>
                <a:rect l="l" t="t" r="r" b="b"/>
                <a:pathLst>
                  <a:path w="46969" h="47011" extrusionOk="0">
                    <a:moveTo>
                      <a:pt x="34619" y="2837"/>
                    </a:moveTo>
                    <a:cubicBezTo>
                      <a:pt x="23199" y="-3355"/>
                      <a:pt x="9020" y="931"/>
                      <a:pt x="2834" y="12362"/>
                    </a:cubicBezTo>
                    <a:cubicBezTo>
                      <a:pt x="-3352" y="23791"/>
                      <a:pt x="931" y="37984"/>
                      <a:pt x="12351" y="44175"/>
                    </a:cubicBezTo>
                    <a:cubicBezTo>
                      <a:pt x="23770" y="50366"/>
                      <a:pt x="37950" y="46080"/>
                      <a:pt x="44136" y="34650"/>
                    </a:cubicBezTo>
                    <a:cubicBezTo>
                      <a:pt x="50322" y="23315"/>
                      <a:pt x="46039" y="9028"/>
                      <a:pt x="34619" y="283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g30874cedf9b_0_0"/>
              <p:cNvSpPr/>
              <p:nvPr/>
            </p:nvSpPr>
            <p:spPr>
              <a:xfrm>
                <a:off x="4743531" y="4793382"/>
                <a:ext cx="46927" cy="47011"/>
              </a:xfrm>
              <a:custGeom>
                <a:avLst/>
                <a:gdLst/>
                <a:ahLst/>
                <a:cxnLst/>
                <a:rect l="l" t="t" r="r" b="b"/>
                <a:pathLst>
                  <a:path w="46927" h="47011" extrusionOk="0">
                    <a:moveTo>
                      <a:pt x="34619" y="2837"/>
                    </a:moveTo>
                    <a:cubicBezTo>
                      <a:pt x="23200" y="-3355"/>
                      <a:pt x="9020" y="931"/>
                      <a:pt x="2834" y="12362"/>
                    </a:cubicBezTo>
                    <a:cubicBezTo>
                      <a:pt x="-3352" y="23791"/>
                      <a:pt x="931" y="37984"/>
                      <a:pt x="12351" y="44175"/>
                    </a:cubicBezTo>
                    <a:cubicBezTo>
                      <a:pt x="23770" y="50366"/>
                      <a:pt x="37950" y="46080"/>
                      <a:pt x="44136" y="34650"/>
                    </a:cubicBezTo>
                    <a:cubicBezTo>
                      <a:pt x="50226" y="23220"/>
                      <a:pt x="46039" y="9028"/>
                      <a:pt x="34619" y="283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g30874cedf9b_0_0"/>
              <p:cNvSpPr/>
              <p:nvPr/>
            </p:nvSpPr>
            <p:spPr>
              <a:xfrm>
                <a:off x="4757212" y="4791645"/>
                <a:ext cx="86655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86655" h="86775" extrusionOk="0">
                    <a:moveTo>
                      <a:pt x="63952" y="5240"/>
                    </a:moveTo>
                    <a:cubicBezTo>
                      <a:pt x="42921" y="-6190"/>
                      <a:pt x="16560" y="1716"/>
                      <a:pt x="5235" y="22766"/>
                    </a:cubicBezTo>
                    <a:cubicBezTo>
                      <a:pt x="-6185" y="43816"/>
                      <a:pt x="1714" y="70200"/>
                      <a:pt x="22746" y="81535"/>
                    </a:cubicBezTo>
                    <a:cubicBezTo>
                      <a:pt x="43777" y="92965"/>
                      <a:pt x="70138" y="85059"/>
                      <a:pt x="81463" y="64009"/>
                    </a:cubicBezTo>
                    <a:cubicBezTo>
                      <a:pt x="92787" y="42959"/>
                      <a:pt x="84984" y="16575"/>
                      <a:pt x="63952" y="5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0" name="Google Shape;1180;g30874cedf9b_0_0"/>
            <p:cNvGrpSpPr/>
            <p:nvPr/>
          </p:nvGrpSpPr>
          <p:grpSpPr>
            <a:xfrm>
              <a:off x="7186004" y="4051670"/>
              <a:ext cx="112079" cy="368899"/>
              <a:chOff x="4163379" y="4797770"/>
              <a:chExt cx="112079" cy="368899"/>
            </a:xfrm>
          </p:grpSpPr>
          <p:sp>
            <p:nvSpPr>
              <p:cNvPr id="1181" name="Google Shape;1181;g30874cedf9b_0_0"/>
              <p:cNvSpPr/>
              <p:nvPr/>
            </p:nvSpPr>
            <p:spPr>
              <a:xfrm>
                <a:off x="4228503" y="4797770"/>
                <a:ext cx="46955" cy="46997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97" extrusionOk="0">
                    <a:moveTo>
                      <a:pt x="46698" y="27023"/>
                    </a:moveTo>
                    <a:cubicBezTo>
                      <a:pt x="48602" y="14164"/>
                      <a:pt x="39751" y="2258"/>
                      <a:pt x="26999" y="258"/>
                    </a:cubicBezTo>
                    <a:cubicBezTo>
                      <a:pt x="14152" y="-1647"/>
                      <a:pt x="2256" y="7211"/>
                      <a:pt x="258" y="19974"/>
                    </a:cubicBezTo>
                    <a:cubicBezTo>
                      <a:pt x="-1646" y="32833"/>
                      <a:pt x="7205" y="44739"/>
                      <a:pt x="19957" y="46740"/>
                    </a:cubicBezTo>
                    <a:cubicBezTo>
                      <a:pt x="32804" y="48645"/>
                      <a:pt x="44795" y="39787"/>
                      <a:pt x="46698" y="2702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g30874cedf9b_0_0"/>
              <p:cNvSpPr/>
              <p:nvPr/>
            </p:nvSpPr>
            <p:spPr>
              <a:xfrm>
                <a:off x="4222888" y="4835489"/>
                <a:ext cx="46955" cy="47021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7021" extrusionOk="0">
                    <a:moveTo>
                      <a:pt x="46698" y="27023"/>
                    </a:moveTo>
                    <a:cubicBezTo>
                      <a:pt x="48602" y="14164"/>
                      <a:pt x="39751" y="2258"/>
                      <a:pt x="26999" y="258"/>
                    </a:cubicBezTo>
                    <a:cubicBezTo>
                      <a:pt x="14152" y="-1647"/>
                      <a:pt x="2256" y="7211"/>
                      <a:pt x="258" y="19975"/>
                    </a:cubicBezTo>
                    <a:cubicBezTo>
                      <a:pt x="-1646" y="32833"/>
                      <a:pt x="7205" y="44739"/>
                      <a:pt x="19957" y="46740"/>
                    </a:cubicBezTo>
                    <a:cubicBezTo>
                      <a:pt x="32804" y="48740"/>
                      <a:pt x="44700" y="39882"/>
                      <a:pt x="46698" y="2702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g30874cedf9b_0_0"/>
              <p:cNvSpPr/>
              <p:nvPr/>
            </p:nvSpPr>
            <p:spPr>
              <a:xfrm>
                <a:off x="4217178" y="4873208"/>
                <a:ext cx="46955" cy="47021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7021" extrusionOk="0">
                    <a:moveTo>
                      <a:pt x="46698" y="27023"/>
                    </a:moveTo>
                    <a:cubicBezTo>
                      <a:pt x="48602" y="14164"/>
                      <a:pt x="39751" y="2258"/>
                      <a:pt x="26999" y="258"/>
                    </a:cubicBezTo>
                    <a:cubicBezTo>
                      <a:pt x="14152" y="-1647"/>
                      <a:pt x="2256" y="7211"/>
                      <a:pt x="258" y="19975"/>
                    </a:cubicBezTo>
                    <a:cubicBezTo>
                      <a:pt x="-1646" y="32833"/>
                      <a:pt x="7205" y="44740"/>
                      <a:pt x="19957" y="46740"/>
                    </a:cubicBezTo>
                    <a:cubicBezTo>
                      <a:pt x="32804" y="48740"/>
                      <a:pt x="44795" y="39882"/>
                      <a:pt x="46698" y="2702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g30874cedf9b_0_0"/>
              <p:cNvSpPr/>
              <p:nvPr/>
            </p:nvSpPr>
            <p:spPr>
              <a:xfrm>
                <a:off x="4211563" y="4911022"/>
                <a:ext cx="46955" cy="46997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97" extrusionOk="0">
                    <a:moveTo>
                      <a:pt x="46698" y="27023"/>
                    </a:moveTo>
                    <a:cubicBezTo>
                      <a:pt x="48602" y="14164"/>
                      <a:pt x="39751" y="2258"/>
                      <a:pt x="26999" y="258"/>
                    </a:cubicBezTo>
                    <a:cubicBezTo>
                      <a:pt x="14152" y="-1647"/>
                      <a:pt x="2256" y="7211"/>
                      <a:pt x="258" y="19975"/>
                    </a:cubicBezTo>
                    <a:cubicBezTo>
                      <a:pt x="-1646" y="32833"/>
                      <a:pt x="7205" y="44740"/>
                      <a:pt x="19957" y="46740"/>
                    </a:cubicBezTo>
                    <a:cubicBezTo>
                      <a:pt x="32804" y="48645"/>
                      <a:pt x="44700" y="39786"/>
                      <a:pt x="46698" y="2702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g30874cedf9b_0_0"/>
              <p:cNvSpPr/>
              <p:nvPr/>
            </p:nvSpPr>
            <p:spPr>
              <a:xfrm>
                <a:off x="4205854" y="4948741"/>
                <a:ext cx="46955" cy="47021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7021" extrusionOk="0">
                    <a:moveTo>
                      <a:pt x="46698" y="27023"/>
                    </a:moveTo>
                    <a:cubicBezTo>
                      <a:pt x="48602" y="14165"/>
                      <a:pt x="39751" y="2258"/>
                      <a:pt x="26999" y="258"/>
                    </a:cubicBezTo>
                    <a:cubicBezTo>
                      <a:pt x="14152" y="-1647"/>
                      <a:pt x="2256" y="7211"/>
                      <a:pt x="258" y="19975"/>
                    </a:cubicBezTo>
                    <a:cubicBezTo>
                      <a:pt x="-1646" y="32833"/>
                      <a:pt x="7205" y="44740"/>
                      <a:pt x="19957" y="46740"/>
                    </a:cubicBezTo>
                    <a:cubicBezTo>
                      <a:pt x="32804" y="48740"/>
                      <a:pt x="44795" y="39882"/>
                      <a:pt x="46698" y="2702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g30874cedf9b_0_0"/>
              <p:cNvSpPr/>
              <p:nvPr/>
            </p:nvSpPr>
            <p:spPr>
              <a:xfrm>
                <a:off x="4200239" y="4986460"/>
                <a:ext cx="46955" cy="47021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7021" extrusionOk="0">
                    <a:moveTo>
                      <a:pt x="46698" y="27023"/>
                    </a:moveTo>
                    <a:cubicBezTo>
                      <a:pt x="48602" y="14164"/>
                      <a:pt x="39751" y="2258"/>
                      <a:pt x="26999" y="258"/>
                    </a:cubicBezTo>
                    <a:cubicBezTo>
                      <a:pt x="14152" y="-1647"/>
                      <a:pt x="2256" y="7211"/>
                      <a:pt x="258" y="19974"/>
                    </a:cubicBezTo>
                    <a:cubicBezTo>
                      <a:pt x="-1646" y="32833"/>
                      <a:pt x="7205" y="44739"/>
                      <a:pt x="19957" y="46740"/>
                    </a:cubicBezTo>
                    <a:cubicBezTo>
                      <a:pt x="32804" y="48740"/>
                      <a:pt x="44700" y="39882"/>
                      <a:pt x="46698" y="2702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g30874cedf9b_0_0"/>
              <p:cNvSpPr/>
              <p:nvPr/>
            </p:nvSpPr>
            <p:spPr>
              <a:xfrm>
                <a:off x="4194529" y="5024274"/>
                <a:ext cx="46955" cy="46999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99" extrusionOk="0">
                    <a:moveTo>
                      <a:pt x="46698" y="27023"/>
                    </a:moveTo>
                    <a:cubicBezTo>
                      <a:pt x="48602" y="14164"/>
                      <a:pt x="39751" y="2258"/>
                      <a:pt x="26999" y="258"/>
                    </a:cubicBezTo>
                    <a:cubicBezTo>
                      <a:pt x="14152" y="-1647"/>
                      <a:pt x="2256" y="7211"/>
                      <a:pt x="258" y="19974"/>
                    </a:cubicBezTo>
                    <a:cubicBezTo>
                      <a:pt x="-1646" y="32833"/>
                      <a:pt x="7205" y="44739"/>
                      <a:pt x="19957" y="46740"/>
                    </a:cubicBezTo>
                    <a:cubicBezTo>
                      <a:pt x="32804" y="48645"/>
                      <a:pt x="44795" y="39882"/>
                      <a:pt x="46698" y="2702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g30874cedf9b_0_0"/>
              <p:cNvSpPr/>
              <p:nvPr/>
            </p:nvSpPr>
            <p:spPr>
              <a:xfrm>
                <a:off x="4188914" y="5061993"/>
                <a:ext cx="46955" cy="47021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7021" extrusionOk="0">
                    <a:moveTo>
                      <a:pt x="46698" y="27023"/>
                    </a:moveTo>
                    <a:cubicBezTo>
                      <a:pt x="48602" y="14164"/>
                      <a:pt x="39751" y="2258"/>
                      <a:pt x="26999" y="258"/>
                    </a:cubicBezTo>
                    <a:cubicBezTo>
                      <a:pt x="14152" y="-1647"/>
                      <a:pt x="2256" y="7211"/>
                      <a:pt x="258" y="19975"/>
                    </a:cubicBezTo>
                    <a:cubicBezTo>
                      <a:pt x="-1646" y="32833"/>
                      <a:pt x="7205" y="44740"/>
                      <a:pt x="19957" y="46740"/>
                    </a:cubicBezTo>
                    <a:cubicBezTo>
                      <a:pt x="32804" y="48740"/>
                      <a:pt x="44700" y="39882"/>
                      <a:pt x="46698" y="2702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g30874cedf9b_0_0"/>
              <p:cNvSpPr/>
              <p:nvPr/>
            </p:nvSpPr>
            <p:spPr>
              <a:xfrm>
                <a:off x="4163379" y="5079869"/>
                <a:ext cx="86701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86701" h="86800" extrusionOk="0">
                    <a:moveTo>
                      <a:pt x="86223" y="49819"/>
                    </a:moveTo>
                    <a:cubicBezTo>
                      <a:pt x="89744" y="26102"/>
                      <a:pt x="73471" y="4003"/>
                      <a:pt x="49774" y="479"/>
                    </a:cubicBezTo>
                    <a:cubicBezTo>
                      <a:pt x="26078" y="-3045"/>
                      <a:pt x="4000" y="13243"/>
                      <a:pt x="479" y="36960"/>
                    </a:cubicBezTo>
                    <a:cubicBezTo>
                      <a:pt x="-3042" y="60677"/>
                      <a:pt x="13231" y="82775"/>
                      <a:pt x="36927" y="86300"/>
                    </a:cubicBezTo>
                    <a:cubicBezTo>
                      <a:pt x="60528" y="89919"/>
                      <a:pt x="82607" y="73536"/>
                      <a:pt x="86223" y="4981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0" name="Google Shape;1190;g30874cedf9b_0_0"/>
            <p:cNvSpPr/>
            <p:nvPr/>
          </p:nvSpPr>
          <p:spPr>
            <a:xfrm>
              <a:off x="7130811" y="3836568"/>
              <a:ext cx="101826" cy="44957"/>
            </a:xfrm>
            <a:custGeom>
              <a:avLst/>
              <a:gdLst/>
              <a:ahLst/>
              <a:cxnLst/>
              <a:rect l="l" t="t" r="r" b="b"/>
              <a:pathLst>
                <a:path w="101826" h="44957" extrusionOk="0">
                  <a:moveTo>
                    <a:pt x="0" y="44958"/>
                  </a:moveTo>
                  <a:lnTo>
                    <a:pt x="10182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g30874cedf9b_0_0"/>
            <p:cNvSpPr/>
            <p:nvPr/>
          </p:nvSpPr>
          <p:spPr>
            <a:xfrm>
              <a:off x="7364347" y="3722744"/>
              <a:ext cx="101731" cy="44957"/>
            </a:xfrm>
            <a:custGeom>
              <a:avLst/>
              <a:gdLst/>
              <a:ahLst/>
              <a:cxnLst/>
              <a:rect l="l" t="t" r="r" b="b"/>
              <a:pathLst>
                <a:path w="101731" h="44957" extrusionOk="0">
                  <a:moveTo>
                    <a:pt x="0" y="44958"/>
                  </a:moveTo>
                  <a:lnTo>
                    <a:pt x="1017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g30874cedf9b_0_0"/>
            <p:cNvSpPr/>
            <p:nvPr/>
          </p:nvSpPr>
          <p:spPr>
            <a:xfrm>
              <a:off x="7502051" y="3743699"/>
              <a:ext cx="26931" cy="104870"/>
            </a:xfrm>
            <a:custGeom>
              <a:avLst/>
              <a:gdLst/>
              <a:ahLst/>
              <a:cxnLst/>
              <a:rect l="l" t="t" r="r" b="b"/>
              <a:pathLst>
                <a:path w="26931" h="104870" extrusionOk="0">
                  <a:moveTo>
                    <a:pt x="0" y="0"/>
                  </a:moveTo>
                  <a:lnTo>
                    <a:pt x="26932" y="104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g30874cedf9b_0_0"/>
            <p:cNvSpPr/>
            <p:nvPr/>
          </p:nvSpPr>
          <p:spPr>
            <a:xfrm>
              <a:off x="7355401" y="3995349"/>
              <a:ext cx="131708" cy="65912"/>
            </a:xfrm>
            <a:custGeom>
              <a:avLst/>
              <a:gdLst/>
              <a:ahLst/>
              <a:cxnLst/>
              <a:rect l="l" t="t" r="r" b="b"/>
              <a:pathLst>
                <a:path w="131708" h="65912" extrusionOk="0">
                  <a:moveTo>
                    <a:pt x="0" y="65913"/>
                  </a:moveTo>
                  <a:lnTo>
                    <a:pt x="13170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g30874cedf9b_0_0"/>
            <p:cNvSpPr/>
            <p:nvPr/>
          </p:nvSpPr>
          <p:spPr>
            <a:xfrm>
              <a:off x="7274320" y="3896480"/>
              <a:ext cx="9231" cy="130111"/>
            </a:xfrm>
            <a:custGeom>
              <a:avLst/>
              <a:gdLst/>
              <a:ahLst/>
              <a:cxnLst/>
              <a:rect l="l" t="t" r="r" b="b"/>
              <a:pathLst>
                <a:path w="9231" h="130111" extrusionOk="0">
                  <a:moveTo>
                    <a:pt x="9231" y="0"/>
                  </a:moveTo>
                  <a:lnTo>
                    <a:pt x="0" y="130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g30874cedf9b_0_0"/>
            <p:cNvSpPr/>
            <p:nvPr/>
          </p:nvSpPr>
          <p:spPr>
            <a:xfrm>
              <a:off x="7217697" y="3669118"/>
              <a:ext cx="29310" cy="54292"/>
            </a:xfrm>
            <a:custGeom>
              <a:avLst/>
              <a:gdLst/>
              <a:ahLst/>
              <a:cxnLst/>
              <a:rect l="l" t="t" r="r" b="b"/>
              <a:pathLst>
                <a:path w="29310" h="54292" extrusionOk="0">
                  <a:moveTo>
                    <a:pt x="0" y="0"/>
                  </a:moveTo>
                  <a:lnTo>
                    <a:pt x="29311" y="542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0"/>
          <p:cNvSpPr txBox="1">
            <a:spLocks noGrp="1"/>
          </p:cNvSpPr>
          <p:nvPr>
            <p:ph type="title"/>
          </p:nvPr>
        </p:nvSpPr>
        <p:spPr>
          <a:xfrm>
            <a:off x="720000" y="12576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DMV Comparison</a:t>
            </a:r>
            <a:endParaRPr dirty="0"/>
          </a:p>
        </p:txBody>
      </p:sp>
      <p:sp>
        <p:nvSpPr>
          <p:cNvPr id="2148" name="Google Shape;2148;p10"/>
          <p:cNvSpPr txBox="1">
            <a:spLocks noGrp="1"/>
          </p:cNvSpPr>
          <p:nvPr>
            <p:ph type="subTitle" idx="4294967295"/>
          </p:nvPr>
        </p:nvSpPr>
        <p:spPr>
          <a:xfrm>
            <a:off x="938500" y="372230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689,585 POP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49" name="Google Shape;2149;p10"/>
          <p:cNvSpPr txBox="1">
            <a:spLocks noGrp="1"/>
          </p:cNvSpPr>
          <p:nvPr>
            <p:ph type="subTitle" idx="4294967295"/>
          </p:nvPr>
        </p:nvSpPr>
        <p:spPr>
          <a:xfrm>
            <a:off x="954051" y="2682400"/>
            <a:ext cx="2173200" cy="5055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DC</a:t>
            </a:r>
            <a:endParaRPr sz="2000" b="1" i="0" u="none" strike="noStrike" cap="none" dirty="0">
              <a:solidFill>
                <a:schemeClr val="dk1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</p:txBody>
      </p:sp>
      <p:sp>
        <p:nvSpPr>
          <p:cNvPr id="2150" name="Google Shape;2150;p10"/>
          <p:cNvSpPr txBox="1">
            <a:spLocks noGrp="1"/>
          </p:cNvSpPr>
          <p:nvPr>
            <p:ph type="subTitle" idx="4294967295"/>
          </p:nvPr>
        </p:nvSpPr>
        <p:spPr>
          <a:xfrm>
            <a:off x="3485400" y="372230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5,738,299 POP</a:t>
            </a:r>
          </a:p>
        </p:txBody>
      </p:sp>
      <p:sp>
        <p:nvSpPr>
          <p:cNvPr id="2151" name="Google Shape;2151;p10"/>
          <p:cNvSpPr txBox="1">
            <a:spLocks noGrp="1"/>
          </p:cNvSpPr>
          <p:nvPr>
            <p:ph type="subTitle" idx="4294967295"/>
          </p:nvPr>
        </p:nvSpPr>
        <p:spPr>
          <a:xfrm>
            <a:off x="3427985" y="2682400"/>
            <a:ext cx="2173200" cy="505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Maryland</a:t>
            </a:r>
            <a:endParaRPr sz="2000" b="1" i="0" u="none" strike="noStrike" cap="none" dirty="0">
              <a:solidFill>
                <a:schemeClr val="dk1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</p:txBody>
      </p:sp>
      <p:sp>
        <p:nvSpPr>
          <p:cNvPr id="2152" name="Google Shape;2152;p10"/>
          <p:cNvSpPr txBox="1">
            <a:spLocks noGrp="1"/>
          </p:cNvSpPr>
          <p:nvPr>
            <p:ph type="subTitle" idx="4294967295"/>
          </p:nvPr>
        </p:nvSpPr>
        <p:spPr>
          <a:xfrm>
            <a:off x="6032300" y="372230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8,535,519 POP</a:t>
            </a:r>
          </a:p>
        </p:txBody>
      </p:sp>
      <p:sp>
        <p:nvSpPr>
          <p:cNvPr id="2153" name="Google Shape;2153;p10"/>
          <p:cNvSpPr txBox="1">
            <a:spLocks noGrp="1"/>
          </p:cNvSpPr>
          <p:nvPr>
            <p:ph type="subTitle" idx="4294967295"/>
          </p:nvPr>
        </p:nvSpPr>
        <p:spPr>
          <a:xfrm>
            <a:off x="6032300" y="2682400"/>
            <a:ext cx="2173200" cy="505500"/>
          </a:xfrm>
          <a:prstGeom prst="rect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Virginia</a:t>
            </a:r>
            <a:endParaRPr sz="2000" b="1" i="0" u="none" strike="noStrike" cap="none">
              <a:solidFill>
                <a:schemeClr val="dk1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</p:txBody>
      </p:sp>
      <p:sp>
        <p:nvSpPr>
          <p:cNvPr id="2154" name="Google Shape;2154;p10"/>
          <p:cNvSpPr txBox="1">
            <a:spLocks noGrp="1"/>
          </p:cNvSpPr>
          <p:nvPr>
            <p:ph type="title" idx="4294967295"/>
          </p:nvPr>
        </p:nvSpPr>
        <p:spPr>
          <a:xfrm>
            <a:off x="4006235" y="3324644"/>
            <a:ext cx="1016700" cy="40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400" b="0" dirty="0">
                <a:latin typeface="Sofia Sans Semi Condensed Black"/>
                <a:ea typeface="Sofia Sans Semi Condensed Black"/>
                <a:cs typeface="Sofia Sans Semi Condensed Black"/>
                <a:sym typeface="Sofia Sans Semi Condensed Black"/>
              </a:rPr>
              <a:t>26%</a:t>
            </a:r>
            <a:endParaRPr sz="2400" b="0" dirty="0">
              <a:latin typeface="Sofia Sans Semi Condensed Black"/>
              <a:ea typeface="Sofia Sans Semi Condensed Black"/>
              <a:cs typeface="Sofia Sans Semi Condensed Black"/>
              <a:sym typeface="Sofia Sans Semi Condensed Black"/>
            </a:endParaRPr>
          </a:p>
        </p:txBody>
      </p:sp>
      <p:sp>
        <p:nvSpPr>
          <p:cNvPr id="2155" name="Google Shape;2155;p10"/>
          <p:cNvSpPr txBox="1">
            <a:spLocks noGrp="1"/>
          </p:cNvSpPr>
          <p:nvPr>
            <p:ph type="title" idx="4294967295"/>
          </p:nvPr>
        </p:nvSpPr>
        <p:spPr>
          <a:xfrm>
            <a:off x="6610549" y="3324644"/>
            <a:ext cx="1016700" cy="40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400" b="0" dirty="0">
                <a:latin typeface="Sofia Sans Semi Condensed Black"/>
                <a:ea typeface="Sofia Sans Semi Condensed Black"/>
                <a:cs typeface="Sofia Sans Semi Condensed Black"/>
                <a:sym typeface="Sofia Sans Semi Condensed Black"/>
              </a:rPr>
              <a:t>27%</a:t>
            </a:r>
            <a:endParaRPr sz="2400" b="0" dirty="0">
              <a:latin typeface="Sofia Sans Semi Condensed Black"/>
              <a:ea typeface="Sofia Sans Semi Condensed Black"/>
              <a:cs typeface="Sofia Sans Semi Condensed Black"/>
              <a:sym typeface="Sofia Sans Semi Condensed Black"/>
            </a:endParaRPr>
          </a:p>
        </p:txBody>
      </p:sp>
      <p:sp>
        <p:nvSpPr>
          <p:cNvPr id="2156" name="Google Shape;2156;p10"/>
          <p:cNvSpPr txBox="1">
            <a:spLocks noGrp="1"/>
          </p:cNvSpPr>
          <p:nvPr>
            <p:ph type="title" idx="4294967295"/>
          </p:nvPr>
        </p:nvSpPr>
        <p:spPr>
          <a:xfrm>
            <a:off x="1516750" y="3324644"/>
            <a:ext cx="1016700" cy="40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400" b="0" dirty="0">
                <a:latin typeface="Sofia Sans Semi Condensed Black"/>
                <a:ea typeface="Sofia Sans Semi Condensed Black"/>
                <a:cs typeface="Sofia Sans Semi Condensed Black"/>
                <a:sym typeface="Sofia Sans Semi Condensed Black"/>
              </a:rPr>
              <a:t>55%</a:t>
            </a:r>
            <a:endParaRPr sz="2400" b="0" dirty="0">
              <a:latin typeface="Sofia Sans Semi Condensed Black"/>
              <a:ea typeface="Sofia Sans Semi Condensed Black"/>
              <a:cs typeface="Sofia Sans Semi Condensed Black"/>
              <a:sym typeface="Sofia Sans Semi Condensed Black"/>
            </a:endParaRPr>
          </a:p>
        </p:txBody>
      </p:sp>
      <p:pic>
        <p:nvPicPr>
          <p:cNvPr id="2157" name="Google Shape;2157;p10" descr="District of Columbia and the 19th Amendment (U.S. National Park Service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19812" y="1250314"/>
            <a:ext cx="968948" cy="121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10" descr="Maryland State Outline | SVG and PNG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400" y="1373307"/>
            <a:ext cx="2173200" cy="9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10" descr="Virginia State Outline | SVG and PNG ..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0958" y="1274255"/>
            <a:ext cx="1855883" cy="88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00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762F28-378B-F628-6EE7-F46B9A7E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1" y="78141"/>
            <a:ext cx="7884757" cy="4987217"/>
          </a:xfrm>
          <a:prstGeom prst="rect">
            <a:avLst/>
          </a:prstGeom>
        </p:spPr>
      </p:pic>
      <p:sp>
        <p:nvSpPr>
          <p:cNvPr id="8" name="Google Shape;2992;g3087a6787ac_0_119">
            <a:extLst>
              <a:ext uri="{FF2B5EF4-FFF2-40B4-BE49-F238E27FC236}">
                <a16:creationId xmlns:a16="http://schemas.microsoft.com/office/drawing/2014/main" id="{EF8547B3-7FFA-4077-59DC-0A144D35DEA9}"/>
              </a:ext>
            </a:extLst>
          </p:cNvPr>
          <p:cNvSpPr txBox="1"/>
          <p:nvPr/>
        </p:nvSpPr>
        <p:spPr>
          <a:xfrm>
            <a:off x="1296953" y="4012163"/>
            <a:ext cx="3937519" cy="58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r>
              <a:rPr lang="en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2022 has is the highest number of confirmed cases, followed by a drop in 2023.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45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2171-F496-AF7E-AA4B-89C44535A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C8FDF-BF90-A615-32E7-E9012F65DB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75DA2-0C08-EFB3-7608-E8B40F43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51" y="0"/>
            <a:ext cx="8122297" cy="5137464"/>
          </a:xfrm>
          <a:prstGeom prst="rect">
            <a:avLst/>
          </a:prstGeom>
        </p:spPr>
      </p:pic>
      <p:sp>
        <p:nvSpPr>
          <p:cNvPr id="7" name="Google Shape;2992;g3087a6787ac_0_119">
            <a:extLst>
              <a:ext uri="{FF2B5EF4-FFF2-40B4-BE49-F238E27FC236}">
                <a16:creationId xmlns:a16="http://schemas.microsoft.com/office/drawing/2014/main" id="{09EF79EF-C0A0-734C-6F46-DFAB11AAA28F}"/>
              </a:ext>
            </a:extLst>
          </p:cNvPr>
          <p:cNvSpPr txBox="1"/>
          <p:nvPr/>
        </p:nvSpPr>
        <p:spPr>
          <a:xfrm>
            <a:off x="1194320" y="4019020"/>
            <a:ext cx="3937518" cy="59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r>
              <a:rPr lang="en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On the Contrary, 2021 has seen the highest deaths, foll</a:t>
            </a:r>
            <a:r>
              <a:rPr lang="en-US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o</a:t>
            </a:r>
            <a:r>
              <a:rPr lang="en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wed by a smooth decline.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98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46;p50">
            <a:extLst>
              <a:ext uri="{FF2B5EF4-FFF2-40B4-BE49-F238E27FC236}">
                <a16:creationId xmlns:a16="http://schemas.microsoft.com/office/drawing/2014/main" id="{F4890E39-E9C7-8FCA-3B2B-6FAA36B8C7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45" b="8609"/>
          <a:stretch/>
        </p:blipFill>
        <p:spPr>
          <a:xfrm>
            <a:off x="158496" y="-12192"/>
            <a:ext cx="88391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88;p12">
            <a:extLst>
              <a:ext uri="{FF2B5EF4-FFF2-40B4-BE49-F238E27FC236}">
                <a16:creationId xmlns:a16="http://schemas.microsoft.com/office/drawing/2014/main" id="{944B1AB9-4928-3D3E-1E34-C9B4F4DB9F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7750" y="4128375"/>
            <a:ext cx="6208500" cy="4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latin typeface="Abel" panose="02000506030000020004" pitchFamily="2" charset="0"/>
              </a:rPr>
              <a:t>Hypothesis 2</a:t>
            </a:r>
            <a:endParaRPr sz="24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527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9">
          <a:extLst>
            <a:ext uri="{FF2B5EF4-FFF2-40B4-BE49-F238E27FC236}">
              <a16:creationId xmlns:a16="http://schemas.microsoft.com/office/drawing/2014/main" id="{016F88E2-6DAB-E019-EA49-2792E1201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64;p16">
            <a:extLst>
              <a:ext uri="{FF2B5EF4-FFF2-40B4-BE49-F238E27FC236}">
                <a16:creationId xmlns:a16="http://schemas.microsoft.com/office/drawing/2014/main" id="{BA192EAE-1060-F0D9-D414-483DA77AF54D}"/>
              </a:ext>
            </a:extLst>
          </p:cNvPr>
          <p:cNvSpPr txBox="1">
            <a:spLocks/>
          </p:cNvSpPr>
          <p:nvPr/>
        </p:nvSpPr>
        <p:spPr>
          <a:xfrm>
            <a:off x="578951" y="257935"/>
            <a:ext cx="519644" cy="3882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387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lnSpc>
                <a:spcPct val="115000"/>
              </a:lnSpc>
              <a:buClrTx/>
              <a:buSzPts val="2000"/>
              <a:buFontTx/>
            </a:pPr>
            <a:r>
              <a:rPr lang="en-IN" sz="1800" b="1" dirty="0">
                <a:solidFill>
                  <a:schemeClr val="dk1"/>
                </a:solidFill>
                <a:latin typeface="Abel" panose="02000506030000020004" pitchFamily="2" charset="0"/>
                <a:sym typeface="Arial"/>
              </a:rPr>
              <a:t>H</a:t>
            </a:r>
            <a:r>
              <a:rPr lang="en-IN" sz="1800" b="1" dirty="0">
                <a:solidFill>
                  <a:schemeClr val="dk1"/>
                </a:solidFill>
                <a:latin typeface="Abel" panose="02000506030000020004" pitchFamily="2" charset="0"/>
              </a:rPr>
              <a:t>2</a:t>
            </a:r>
            <a:endParaRPr lang="en-IN" sz="1800" b="1" dirty="0">
              <a:solidFill>
                <a:sysClr val="windowText" lastClr="000000"/>
              </a:solidFill>
              <a:latin typeface="Abel" panose="0200050603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F81DE-A7C2-F9D9-0434-3CE2AD79D923}"/>
              </a:ext>
            </a:extLst>
          </p:cNvPr>
          <p:cNvSpPr txBox="1"/>
          <p:nvPr/>
        </p:nvSpPr>
        <p:spPr>
          <a:xfrm>
            <a:off x="1120656" y="257935"/>
            <a:ext cx="728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bel" panose="02000506030000020004" pitchFamily="2" charset="0"/>
              </a:rPr>
              <a:t>Denser</a:t>
            </a:r>
            <a:r>
              <a:rPr lang="en-US" sz="2000" dirty="0">
                <a:latin typeface="Abel" panose="02000506030000020004" pitchFamily="2" charset="0"/>
              </a:rPr>
              <a:t> Counties, </a:t>
            </a:r>
            <a:r>
              <a:rPr lang="en-US" sz="2000" b="1" dirty="0">
                <a:latin typeface="Abel" panose="02000506030000020004" pitchFamily="2" charset="0"/>
              </a:rPr>
              <a:t>Higher</a:t>
            </a:r>
            <a:r>
              <a:rPr lang="en-US" sz="2000" dirty="0">
                <a:latin typeface="Abel" panose="02000506030000020004" pitchFamily="2" charset="0"/>
              </a:rPr>
              <a:t> Death Rates</a:t>
            </a:r>
            <a:endParaRPr lang="en-US" sz="1600" b="1" dirty="0">
              <a:latin typeface="Abel" panose="02000506030000020004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53D933-0898-6123-24B7-C26323D0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28" y="1153138"/>
            <a:ext cx="2736181" cy="37324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179554-71C6-B834-93E4-B05968FB1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67" y="1153138"/>
            <a:ext cx="3843550" cy="37497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6363EA-F9E6-3C64-3CD1-C6B31894DD97}"/>
              </a:ext>
            </a:extLst>
          </p:cNvPr>
          <p:cNvSpPr txBox="1"/>
          <p:nvPr/>
        </p:nvSpPr>
        <p:spPr>
          <a:xfrm>
            <a:off x="1457448" y="897532"/>
            <a:ext cx="1867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dk1"/>
                </a:solidFill>
                <a:latin typeface="Abel" panose="02000506030000020004" pitchFamily="2" charset="0"/>
              </a:rPr>
              <a:t>Counter intuitive right 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C369BA-6865-4D85-7B40-B925EB326AFE}"/>
              </a:ext>
            </a:extLst>
          </p:cNvPr>
          <p:cNvSpPr txBox="1"/>
          <p:nvPr/>
        </p:nvSpPr>
        <p:spPr>
          <a:xfrm>
            <a:off x="5213547" y="893774"/>
            <a:ext cx="208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dk1"/>
                </a:solidFill>
                <a:latin typeface="Abel" panose="02000506030000020004" pitchFamily="2" charset="0"/>
              </a:rPr>
              <a:t>Now it makes more sens</a:t>
            </a:r>
            <a:r>
              <a:rPr lang="en-US" b="1" dirty="0">
                <a:solidFill>
                  <a:schemeClr val="dk1"/>
                </a:solidFill>
                <a:latin typeface="Abel" panose="02000506030000020004" pitchFamily="2" charset="0"/>
              </a:rPr>
              <a:t>e</a:t>
            </a:r>
            <a:endParaRPr lang="en-US" sz="1400" b="1" dirty="0">
              <a:solidFill>
                <a:schemeClr val="dk1"/>
              </a:solidFill>
              <a:latin typeface="Abel" panose="02000506030000020004" pitchFamily="2" charset="0"/>
            </a:endParaRPr>
          </a:p>
        </p:txBody>
      </p:sp>
      <p:grpSp>
        <p:nvGrpSpPr>
          <p:cNvPr id="23" name="Google Shape;2046;p7">
            <a:extLst>
              <a:ext uri="{FF2B5EF4-FFF2-40B4-BE49-F238E27FC236}">
                <a16:creationId xmlns:a16="http://schemas.microsoft.com/office/drawing/2014/main" id="{A3B7B0BD-75E1-F796-4BB0-E13A07D6D449}"/>
              </a:ext>
            </a:extLst>
          </p:cNvPr>
          <p:cNvGrpSpPr/>
          <p:nvPr/>
        </p:nvGrpSpPr>
        <p:grpSpPr>
          <a:xfrm>
            <a:off x="8046770" y="161696"/>
            <a:ext cx="753541" cy="685446"/>
            <a:chOff x="265944" y="4317460"/>
            <a:chExt cx="753541" cy="685446"/>
          </a:xfrm>
        </p:grpSpPr>
        <p:grpSp>
          <p:nvGrpSpPr>
            <p:cNvPr id="24" name="Google Shape;2047;p7">
              <a:extLst>
                <a:ext uri="{FF2B5EF4-FFF2-40B4-BE49-F238E27FC236}">
                  <a16:creationId xmlns:a16="http://schemas.microsoft.com/office/drawing/2014/main" id="{67601A45-068B-9160-44AD-68B0529653F9}"/>
                </a:ext>
              </a:extLst>
            </p:cNvPr>
            <p:cNvGrpSpPr/>
            <p:nvPr/>
          </p:nvGrpSpPr>
          <p:grpSpPr>
            <a:xfrm>
              <a:off x="566722" y="4560307"/>
              <a:ext cx="452763" cy="442599"/>
              <a:chOff x="3978453" y="3284315"/>
              <a:chExt cx="417794" cy="408415"/>
            </a:xfrm>
          </p:grpSpPr>
          <p:sp>
            <p:nvSpPr>
              <p:cNvPr id="61" name="Google Shape;2048;p7">
                <a:extLst>
                  <a:ext uri="{FF2B5EF4-FFF2-40B4-BE49-F238E27FC236}">
                    <a16:creationId xmlns:a16="http://schemas.microsoft.com/office/drawing/2014/main" id="{444A5494-9253-A1A7-C239-C0DB92A639AF}"/>
                  </a:ext>
                </a:extLst>
              </p:cNvPr>
              <p:cNvSpPr/>
              <p:nvPr/>
            </p:nvSpPr>
            <p:spPr>
              <a:xfrm>
                <a:off x="4163663" y="3284315"/>
                <a:ext cx="30098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3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2049;p7">
                <a:extLst>
                  <a:ext uri="{FF2B5EF4-FFF2-40B4-BE49-F238E27FC236}">
                    <a16:creationId xmlns:a16="http://schemas.microsoft.com/office/drawing/2014/main" id="{BC9CBF95-A1F1-1A7B-7F57-6005BAE29103}"/>
                  </a:ext>
                </a:extLst>
              </p:cNvPr>
              <p:cNvSpPr/>
              <p:nvPr/>
            </p:nvSpPr>
            <p:spPr>
              <a:xfrm>
                <a:off x="4079285" y="3306763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1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7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2050;p7">
                <a:extLst>
                  <a:ext uri="{FF2B5EF4-FFF2-40B4-BE49-F238E27FC236}">
                    <a16:creationId xmlns:a16="http://schemas.microsoft.com/office/drawing/2014/main" id="{D33A1433-D429-BD9E-C7F7-63F43BEEB57A}"/>
                  </a:ext>
                </a:extLst>
              </p:cNvPr>
              <p:cNvSpPr/>
              <p:nvPr/>
            </p:nvSpPr>
            <p:spPr>
              <a:xfrm>
                <a:off x="4036676" y="3377475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259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2051;p7">
                <a:extLst>
                  <a:ext uri="{FF2B5EF4-FFF2-40B4-BE49-F238E27FC236}">
                    <a16:creationId xmlns:a16="http://schemas.microsoft.com/office/drawing/2014/main" id="{8CE2F8F3-1D94-AD03-BBEF-D189D3AF5CC5}"/>
                  </a:ext>
                </a:extLst>
              </p:cNvPr>
              <p:cNvSpPr/>
              <p:nvPr/>
            </p:nvSpPr>
            <p:spPr>
              <a:xfrm>
                <a:off x="3978453" y="3436814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3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2052;p7">
                <a:extLst>
                  <a:ext uri="{FF2B5EF4-FFF2-40B4-BE49-F238E27FC236}">
                    <a16:creationId xmlns:a16="http://schemas.microsoft.com/office/drawing/2014/main" id="{3A3E7472-0783-46F5-40BE-5695419B0296}"/>
                  </a:ext>
                </a:extLst>
              </p:cNvPr>
              <p:cNvSpPr/>
              <p:nvPr/>
            </p:nvSpPr>
            <p:spPr>
              <a:xfrm>
                <a:off x="3994673" y="3504628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2053;p7">
                <a:extLst>
                  <a:ext uri="{FF2B5EF4-FFF2-40B4-BE49-F238E27FC236}">
                    <a16:creationId xmlns:a16="http://schemas.microsoft.com/office/drawing/2014/main" id="{60FE52D6-9744-7F18-30B8-1A628F1E1D33}"/>
                  </a:ext>
                </a:extLst>
              </p:cNvPr>
              <p:cNvSpPr/>
              <p:nvPr/>
            </p:nvSpPr>
            <p:spPr>
              <a:xfrm>
                <a:off x="4002731" y="3550824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9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9"/>
                      <a:pt x="79588" y="32671"/>
                    </a:cubicBezTo>
                    <a:cubicBezTo>
                      <a:pt x="92733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2054;p7">
                <a:extLst>
                  <a:ext uri="{FF2B5EF4-FFF2-40B4-BE49-F238E27FC236}">
                    <a16:creationId xmlns:a16="http://schemas.microsoft.com/office/drawing/2014/main" id="{820C63B2-1085-538E-B33D-577184019ADF}"/>
                  </a:ext>
                </a:extLst>
              </p:cNvPr>
              <p:cNvSpPr/>
              <p:nvPr/>
            </p:nvSpPr>
            <p:spPr>
              <a:xfrm>
                <a:off x="4076515" y="3581781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2"/>
                      <a:pt x="47524" y="26479"/>
                    </a:cubicBezTo>
                    <a:cubicBezTo>
                      <a:pt x="55810" y="18097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284" y="30194"/>
                      <a:pt x="29426" y="35814"/>
                      <a:pt x="24949" y="435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2055;p7">
                <a:extLst>
                  <a:ext uri="{FF2B5EF4-FFF2-40B4-BE49-F238E27FC236}">
                    <a16:creationId xmlns:a16="http://schemas.microsoft.com/office/drawing/2014/main" id="{211AF8AE-2072-5415-0831-8E037FE09F73}"/>
                  </a:ext>
                </a:extLst>
              </p:cNvPr>
              <p:cNvSpPr/>
              <p:nvPr/>
            </p:nvSpPr>
            <p:spPr>
              <a:xfrm>
                <a:off x="4163792" y="360473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490" y="40196"/>
                    </a:moveTo>
                    <a:cubicBezTo>
                      <a:pt x="7109" y="44863"/>
                      <a:pt x="4633" y="55816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7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157" y="32385"/>
                      <a:pt x="7490" y="4019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2056;p7">
                <a:extLst>
                  <a:ext uri="{FF2B5EF4-FFF2-40B4-BE49-F238E27FC236}">
                    <a16:creationId xmlns:a16="http://schemas.microsoft.com/office/drawing/2014/main" id="{6E92631C-489D-BF6C-5B1E-59C38A2DC7C7}"/>
                  </a:ext>
                </a:extLst>
              </p:cNvPr>
              <p:cNvSpPr/>
              <p:nvPr/>
            </p:nvSpPr>
            <p:spPr>
              <a:xfrm>
                <a:off x="4208716" y="3581209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7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7" y="108775"/>
                      <a:pt x="62674" y="100584"/>
                      <a:pt x="59817" y="92773"/>
                    </a:cubicBezTo>
                    <a:cubicBezTo>
                      <a:pt x="58388" y="88963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6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03" y="40957"/>
                      <a:pt x="24955" y="47911"/>
                      <a:pt x="28670" y="578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2057;p7">
                <a:extLst>
                  <a:ext uri="{FF2B5EF4-FFF2-40B4-BE49-F238E27FC236}">
                    <a16:creationId xmlns:a16="http://schemas.microsoft.com/office/drawing/2014/main" id="{30CD8916-F4B5-5762-4B5E-C1959E97EAD2}"/>
                  </a:ext>
                </a:extLst>
              </p:cNvPr>
              <p:cNvSpPr/>
              <p:nvPr/>
            </p:nvSpPr>
            <p:spPr>
              <a:xfrm>
                <a:off x="4254436" y="3560825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3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7" y="95536"/>
                      <a:pt x="90868" y="90964"/>
                    </a:cubicBezTo>
                    <a:cubicBezTo>
                      <a:pt x="95441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1"/>
                    </a:cubicBezTo>
                    <a:cubicBezTo>
                      <a:pt x="75628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2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2058;p7">
                <a:extLst>
                  <a:ext uri="{FF2B5EF4-FFF2-40B4-BE49-F238E27FC236}">
                    <a16:creationId xmlns:a16="http://schemas.microsoft.com/office/drawing/2014/main" id="{B7C303BE-6D8B-1D75-D740-F6CCF34FB323}"/>
                  </a:ext>
                </a:extLst>
              </p:cNvPr>
              <p:cNvSpPr/>
              <p:nvPr/>
            </p:nvSpPr>
            <p:spPr>
              <a:xfrm>
                <a:off x="4284726" y="3515677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6" y="51625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4" y="35433"/>
                    </a:cubicBezTo>
                    <a:cubicBezTo>
                      <a:pt x="85153" y="34671"/>
                      <a:pt x="81343" y="34099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1"/>
                    </a:lnTo>
                    <a:cubicBezTo>
                      <a:pt x="0" y="31051"/>
                      <a:pt x="0" y="31051"/>
                      <a:pt x="22765" y="32385"/>
                    </a:cubicBezTo>
                    <a:cubicBezTo>
                      <a:pt x="36767" y="33147"/>
                      <a:pt x="44005" y="35338"/>
                      <a:pt x="53912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2059;p7">
                <a:extLst>
                  <a:ext uri="{FF2B5EF4-FFF2-40B4-BE49-F238E27FC236}">
                    <a16:creationId xmlns:a16="http://schemas.microsoft.com/office/drawing/2014/main" id="{A1DBC1B3-2EEC-4DAD-441E-CDCE10C4E29A}"/>
                  </a:ext>
                </a:extLst>
              </p:cNvPr>
              <p:cNvSpPr/>
              <p:nvPr/>
            </p:nvSpPr>
            <p:spPr>
              <a:xfrm>
                <a:off x="4293393" y="3469437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337" y="17094"/>
                      <a:pt x="32766" y="16332"/>
                      <a:pt x="40577" y="1557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2060;p7">
                <a:extLst>
                  <a:ext uri="{FF2B5EF4-FFF2-40B4-BE49-F238E27FC236}">
                    <a16:creationId xmlns:a16="http://schemas.microsoft.com/office/drawing/2014/main" id="{C6991621-0A6D-D00E-5779-AEF92A36B899}"/>
                  </a:ext>
                </a:extLst>
              </p:cNvPr>
              <p:cNvSpPr/>
              <p:nvPr/>
            </p:nvSpPr>
            <p:spPr>
              <a:xfrm>
                <a:off x="4270247" y="3376884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7" y="4490"/>
                      <a:pt x="80200" y="7634"/>
                      <a:pt x="77057" y="10206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7" y="44591"/>
                      <a:pt x="57340" y="392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2061;p7">
                <a:extLst>
                  <a:ext uri="{FF2B5EF4-FFF2-40B4-BE49-F238E27FC236}">
                    <a16:creationId xmlns:a16="http://schemas.microsoft.com/office/drawing/2014/main" id="{F63A28CF-3137-FEE2-CFD5-39A51271172A}"/>
                  </a:ext>
                </a:extLst>
              </p:cNvPr>
              <p:cNvSpPr/>
              <p:nvPr/>
            </p:nvSpPr>
            <p:spPr>
              <a:xfrm>
                <a:off x="4231100" y="3333220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7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346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6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2062;p7">
                <a:extLst>
                  <a:ext uri="{FF2B5EF4-FFF2-40B4-BE49-F238E27FC236}">
                    <a16:creationId xmlns:a16="http://schemas.microsoft.com/office/drawing/2014/main" id="{E48E8FB8-44FD-484F-10DD-DEDB25C32760}"/>
                  </a:ext>
                </a:extLst>
              </p:cNvPr>
              <p:cNvSpPr/>
              <p:nvPr/>
            </p:nvSpPr>
            <p:spPr>
              <a:xfrm rot="-552203">
                <a:off x="4067587" y="3380286"/>
                <a:ext cx="234217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234128" h="234128" extrusionOk="0">
                    <a:moveTo>
                      <a:pt x="234128" y="117064"/>
                    </a:moveTo>
                    <a:cubicBezTo>
                      <a:pt x="234128" y="181717"/>
                      <a:pt x="181717" y="234128"/>
                      <a:pt x="117064" y="234128"/>
                    </a:cubicBezTo>
                    <a:cubicBezTo>
                      <a:pt x="52411" y="234128"/>
                      <a:pt x="0" y="181717"/>
                      <a:pt x="0" y="117064"/>
                    </a:cubicBezTo>
                    <a:cubicBezTo>
                      <a:pt x="0" y="52411"/>
                      <a:pt x="52411" y="0"/>
                      <a:pt x="117064" y="0"/>
                    </a:cubicBezTo>
                    <a:cubicBezTo>
                      <a:pt x="181717" y="0"/>
                      <a:pt x="234128" y="52412"/>
                      <a:pt x="234128" y="11706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" name="Google Shape;2063;p7">
                <a:extLst>
                  <a:ext uri="{FF2B5EF4-FFF2-40B4-BE49-F238E27FC236}">
                    <a16:creationId xmlns:a16="http://schemas.microsoft.com/office/drawing/2014/main" id="{289D691A-FD3C-B065-8F34-5A9744B4E959}"/>
                  </a:ext>
                </a:extLst>
              </p:cNvPr>
              <p:cNvGrpSpPr/>
              <p:nvPr/>
            </p:nvGrpSpPr>
            <p:grpSpPr>
              <a:xfrm>
                <a:off x="4109643" y="3425224"/>
                <a:ext cx="51543" cy="48162"/>
                <a:chOff x="4109643" y="3425224"/>
                <a:chExt cx="51543" cy="48162"/>
              </a:xfrm>
            </p:grpSpPr>
            <p:sp>
              <p:nvSpPr>
                <p:cNvPr id="93" name="Google Shape;2064;p7">
                  <a:extLst>
                    <a:ext uri="{FF2B5EF4-FFF2-40B4-BE49-F238E27FC236}">
                      <a16:creationId xmlns:a16="http://schemas.microsoft.com/office/drawing/2014/main" id="{CC87C5C1-240D-DFC9-01A3-824AFE980109}"/>
                    </a:ext>
                  </a:extLst>
                </p:cNvPr>
                <p:cNvSpPr/>
                <p:nvPr/>
              </p:nvSpPr>
              <p:spPr>
                <a:xfrm>
                  <a:off x="4109643" y="3425224"/>
                  <a:ext cx="3060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3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0"/>
                        <a:pt x="32684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2065;p7">
                  <a:extLst>
                    <a:ext uri="{FF2B5EF4-FFF2-40B4-BE49-F238E27FC236}">
                      <a16:creationId xmlns:a16="http://schemas.microsoft.com/office/drawing/2014/main" id="{64FC15A6-DA12-225C-49E1-4B7720201D69}"/>
                    </a:ext>
                  </a:extLst>
                </p:cNvPr>
                <p:cNvSpPr/>
                <p:nvPr/>
              </p:nvSpPr>
              <p:spPr>
                <a:xfrm>
                  <a:off x="4124991" y="3449669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2" y="7906"/>
                      </a:cubicBezTo>
                      <a:cubicBezTo>
                        <a:pt x="16383" y="13335"/>
                        <a:pt x="16859" y="22288"/>
                        <a:pt x="16859" y="23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2066;p7">
                  <a:extLst>
                    <a:ext uri="{FF2B5EF4-FFF2-40B4-BE49-F238E27FC236}">
                      <a16:creationId xmlns:a16="http://schemas.microsoft.com/office/drawing/2014/main" id="{FC3F25ED-4E56-3E11-1908-AE75BCDAEB1D}"/>
                    </a:ext>
                  </a:extLst>
                </p:cNvPr>
                <p:cNvSpPr/>
                <p:nvPr/>
              </p:nvSpPr>
              <p:spPr>
                <a:xfrm>
                  <a:off x="4138898" y="3439287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" name="Google Shape;2067;p7">
                <a:extLst>
                  <a:ext uri="{FF2B5EF4-FFF2-40B4-BE49-F238E27FC236}">
                    <a16:creationId xmlns:a16="http://schemas.microsoft.com/office/drawing/2014/main" id="{7C0DFDD5-4D58-3F50-DB67-07B64902E105}"/>
                  </a:ext>
                </a:extLst>
              </p:cNvPr>
              <p:cNvGrpSpPr/>
              <p:nvPr/>
            </p:nvGrpSpPr>
            <p:grpSpPr>
              <a:xfrm>
                <a:off x="4212145" y="3418388"/>
                <a:ext cx="27594" cy="38138"/>
                <a:chOff x="4212145" y="3418388"/>
                <a:chExt cx="27594" cy="38138"/>
              </a:xfrm>
            </p:grpSpPr>
            <p:sp>
              <p:nvSpPr>
                <p:cNvPr id="90" name="Google Shape;2068;p7">
                  <a:extLst>
                    <a:ext uri="{FF2B5EF4-FFF2-40B4-BE49-F238E27FC236}">
                      <a16:creationId xmlns:a16="http://schemas.microsoft.com/office/drawing/2014/main" id="{E8507B48-CE4D-DAE8-3F93-D75396381B74}"/>
                    </a:ext>
                  </a:extLst>
                </p:cNvPr>
                <p:cNvSpPr/>
                <p:nvPr/>
              </p:nvSpPr>
              <p:spPr>
                <a:xfrm>
                  <a:off x="4224651" y="3418388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2069;p7">
                  <a:extLst>
                    <a:ext uri="{FF2B5EF4-FFF2-40B4-BE49-F238E27FC236}">
                      <a16:creationId xmlns:a16="http://schemas.microsoft.com/office/drawing/2014/main" id="{46157CA2-8893-F92A-EA60-7F625EFB611C}"/>
                    </a:ext>
                  </a:extLst>
                </p:cNvPr>
                <p:cNvSpPr/>
                <p:nvPr/>
              </p:nvSpPr>
              <p:spPr>
                <a:xfrm>
                  <a:off x="4212145" y="3431571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2" y="5905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2070;p7">
                  <a:extLst>
                    <a:ext uri="{FF2B5EF4-FFF2-40B4-BE49-F238E27FC236}">
                      <a16:creationId xmlns:a16="http://schemas.microsoft.com/office/drawing/2014/main" id="{BC6E3E29-81E0-B21D-5E3B-34A194A9CDD8}"/>
                    </a:ext>
                  </a:extLst>
                </p:cNvPr>
                <p:cNvSpPr/>
                <p:nvPr/>
              </p:nvSpPr>
              <p:spPr>
                <a:xfrm>
                  <a:off x="4225734" y="3438810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3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" name="Google Shape;2071;p7">
                <a:extLst>
                  <a:ext uri="{FF2B5EF4-FFF2-40B4-BE49-F238E27FC236}">
                    <a16:creationId xmlns:a16="http://schemas.microsoft.com/office/drawing/2014/main" id="{7A143FB9-9B59-928C-F6CF-A02BD992DAA8}"/>
                  </a:ext>
                </a:extLst>
              </p:cNvPr>
              <p:cNvGrpSpPr/>
              <p:nvPr/>
            </p:nvGrpSpPr>
            <p:grpSpPr>
              <a:xfrm>
                <a:off x="4224528" y="3513391"/>
                <a:ext cx="36239" cy="30883"/>
                <a:chOff x="4224528" y="3513391"/>
                <a:chExt cx="36239" cy="30883"/>
              </a:xfrm>
            </p:grpSpPr>
            <p:sp>
              <p:nvSpPr>
                <p:cNvPr id="87" name="Google Shape;2072;p7">
                  <a:extLst>
                    <a:ext uri="{FF2B5EF4-FFF2-40B4-BE49-F238E27FC236}">
                      <a16:creationId xmlns:a16="http://schemas.microsoft.com/office/drawing/2014/main" id="{D5767097-C2F2-3CAF-965C-54A9BA20FA82}"/>
                    </a:ext>
                  </a:extLst>
                </p:cNvPr>
                <p:cNvSpPr/>
                <p:nvPr/>
              </p:nvSpPr>
              <p:spPr>
                <a:xfrm>
                  <a:off x="4239436" y="3527846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2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2" y="5166"/>
                        <a:pt x="22619" y="10310"/>
                        <a:pt x="20810" y="13739"/>
                      </a:cubicBezTo>
                      <a:cubicBezTo>
                        <a:pt x="19000" y="17073"/>
                        <a:pt x="12999" y="17358"/>
                        <a:pt x="7380" y="14310"/>
                      </a:cubicBezTo>
                      <a:cubicBezTo>
                        <a:pt x="1760" y="11262"/>
                        <a:pt x="-1288" y="6024"/>
                        <a:pt x="522" y="26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2073;p7">
                  <a:extLst>
                    <a:ext uri="{FF2B5EF4-FFF2-40B4-BE49-F238E27FC236}">
                      <a16:creationId xmlns:a16="http://schemas.microsoft.com/office/drawing/2014/main" id="{6FA2D1A3-20F5-512B-30EF-BB71ABEB9F02}"/>
                    </a:ext>
                  </a:extLst>
                </p:cNvPr>
                <p:cNvSpPr/>
                <p:nvPr/>
              </p:nvSpPr>
              <p:spPr>
                <a:xfrm>
                  <a:off x="4236338" y="3513391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3"/>
                      </a:cubicBezTo>
                      <a:cubicBezTo>
                        <a:pt x="1048" y="6953"/>
                        <a:pt x="191" y="1048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2074;p7">
                  <a:extLst>
                    <a:ext uri="{FF2B5EF4-FFF2-40B4-BE49-F238E27FC236}">
                      <a16:creationId xmlns:a16="http://schemas.microsoft.com/office/drawing/2014/main" id="{D002CA44-4995-2CCE-4808-983137D1FFA0}"/>
                    </a:ext>
                  </a:extLst>
                </p:cNvPr>
                <p:cNvSpPr/>
                <p:nvPr/>
              </p:nvSpPr>
              <p:spPr>
                <a:xfrm>
                  <a:off x="4224528" y="3525392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3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9" name="Google Shape;2075;p7">
                <a:extLst>
                  <a:ext uri="{FF2B5EF4-FFF2-40B4-BE49-F238E27FC236}">
                    <a16:creationId xmlns:a16="http://schemas.microsoft.com/office/drawing/2014/main" id="{BB0FA9D3-B530-6923-229B-C8AE2C83BEFE}"/>
                  </a:ext>
                </a:extLst>
              </p:cNvPr>
              <p:cNvGrpSpPr/>
              <p:nvPr/>
            </p:nvGrpSpPr>
            <p:grpSpPr>
              <a:xfrm>
                <a:off x="4092556" y="3523011"/>
                <a:ext cx="36530" cy="26939"/>
                <a:chOff x="4092556" y="3523011"/>
                <a:chExt cx="36530" cy="26939"/>
              </a:xfrm>
            </p:grpSpPr>
            <p:sp>
              <p:nvSpPr>
                <p:cNvPr id="84" name="Google Shape;2076;p7">
                  <a:extLst>
                    <a:ext uri="{FF2B5EF4-FFF2-40B4-BE49-F238E27FC236}">
                      <a16:creationId xmlns:a16="http://schemas.microsoft.com/office/drawing/2014/main" id="{FD4BE75F-8881-7A91-0D75-6AA3D0E3D732}"/>
                    </a:ext>
                  </a:extLst>
                </p:cNvPr>
                <p:cNvSpPr/>
                <p:nvPr/>
              </p:nvSpPr>
              <p:spPr>
                <a:xfrm>
                  <a:off x="4092556" y="3532527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385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2077;p7">
                  <a:extLst>
                    <a:ext uri="{FF2B5EF4-FFF2-40B4-BE49-F238E27FC236}">
                      <a16:creationId xmlns:a16="http://schemas.microsoft.com/office/drawing/2014/main" id="{2EC6F3B5-133A-BB9A-286F-EE0A4D88F80E}"/>
                    </a:ext>
                  </a:extLst>
                </p:cNvPr>
                <p:cNvSpPr/>
                <p:nvPr/>
              </p:nvSpPr>
              <p:spPr>
                <a:xfrm>
                  <a:off x="4110132" y="3537634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79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2078;p7">
                  <a:extLst>
                    <a:ext uri="{FF2B5EF4-FFF2-40B4-BE49-F238E27FC236}">
                      <a16:creationId xmlns:a16="http://schemas.microsoft.com/office/drawing/2014/main" id="{899860FF-B8C2-3661-80E1-B2D2929A180E}"/>
                    </a:ext>
                  </a:extLst>
                </p:cNvPr>
                <p:cNvSpPr/>
                <p:nvPr/>
              </p:nvSpPr>
              <p:spPr>
                <a:xfrm>
                  <a:off x="4106894" y="3523011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5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0" name="Google Shape;2079;p7">
                <a:extLst>
                  <a:ext uri="{FF2B5EF4-FFF2-40B4-BE49-F238E27FC236}">
                    <a16:creationId xmlns:a16="http://schemas.microsoft.com/office/drawing/2014/main" id="{9BCD38AB-17F7-CD56-DEED-3FD356433A5A}"/>
                  </a:ext>
                </a:extLst>
              </p:cNvPr>
              <p:cNvGrpSpPr/>
              <p:nvPr/>
            </p:nvGrpSpPr>
            <p:grpSpPr>
              <a:xfrm>
                <a:off x="4176617" y="3522344"/>
                <a:ext cx="25648" cy="55094"/>
                <a:chOff x="4176617" y="3522344"/>
                <a:chExt cx="25648" cy="55094"/>
              </a:xfrm>
            </p:grpSpPr>
            <p:sp>
              <p:nvSpPr>
                <p:cNvPr id="81" name="Google Shape;2080;p7">
                  <a:extLst>
                    <a:ext uri="{FF2B5EF4-FFF2-40B4-BE49-F238E27FC236}">
                      <a16:creationId xmlns:a16="http://schemas.microsoft.com/office/drawing/2014/main" id="{4EEDDEDF-55E7-85D5-67C9-B2E5766EBE1F}"/>
                    </a:ext>
                  </a:extLst>
                </p:cNvPr>
                <p:cNvSpPr/>
                <p:nvPr/>
              </p:nvSpPr>
              <p:spPr>
                <a:xfrm>
                  <a:off x="4180549" y="3543926"/>
                  <a:ext cx="21716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6" h="33512" extrusionOk="0">
                      <a:moveTo>
                        <a:pt x="6354" y="231"/>
                      </a:moveTo>
                      <a:cubicBezTo>
                        <a:pt x="11784" y="-1293"/>
                        <a:pt x="18261" y="4898"/>
                        <a:pt x="20737" y="14042"/>
                      </a:cubicBezTo>
                      <a:cubicBezTo>
                        <a:pt x="23214" y="23186"/>
                        <a:pt x="20832" y="31758"/>
                        <a:pt x="15403" y="33282"/>
                      </a:cubicBezTo>
                      <a:cubicBezTo>
                        <a:pt x="9974" y="34806"/>
                        <a:pt x="3497" y="28615"/>
                        <a:pt x="1020" y="19471"/>
                      </a:cubicBezTo>
                      <a:cubicBezTo>
                        <a:pt x="-1551" y="10327"/>
                        <a:pt x="925" y="1755"/>
                        <a:pt x="6354" y="2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2081;p7">
                  <a:extLst>
                    <a:ext uri="{FF2B5EF4-FFF2-40B4-BE49-F238E27FC236}">
                      <a16:creationId xmlns:a16="http://schemas.microsoft.com/office/drawing/2014/main" id="{5390ACC0-470C-F89A-6A50-A901A513D8F6}"/>
                    </a:ext>
                  </a:extLst>
                </p:cNvPr>
                <p:cNvSpPr/>
                <p:nvPr/>
              </p:nvSpPr>
              <p:spPr>
                <a:xfrm>
                  <a:off x="4194586" y="3522725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2082;p7">
                  <a:extLst>
                    <a:ext uri="{FF2B5EF4-FFF2-40B4-BE49-F238E27FC236}">
                      <a16:creationId xmlns:a16="http://schemas.microsoft.com/office/drawing/2014/main" id="{192E945B-9335-759E-E7B1-8DD2F03C66DD}"/>
                    </a:ext>
                  </a:extLst>
                </p:cNvPr>
                <p:cNvSpPr/>
                <p:nvPr/>
              </p:nvSpPr>
              <p:spPr>
                <a:xfrm>
                  <a:off x="4176617" y="3522344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5"/>
                      </a:moveTo>
                      <a:cubicBezTo>
                        <a:pt x="5143" y="26575"/>
                        <a:pt x="6001" y="20669"/>
                        <a:pt x="6382" y="18479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" name="Google Shape;2083;p7">
              <a:extLst>
                <a:ext uri="{FF2B5EF4-FFF2-40B4-BE49-F238E27FC236}">
                  <a16:creationId xmlns:a16="http://schemas.microsoft.com/office/drawing/2014/main" id="{7EE7D186-4C31-AC7A-0EC6-EAE9D5E3FC52}"/>
                </a:ext>
              </a:extLst>
            </p:cNvPr>
            <p:cNvGrpSpPr/>
            <p:nvPr/>
          </p:nvGrpSpPr>
          <p:grpSpPr>
            <a:xfrm>
              <a:off x="265944" y="4317460"/>
              <a:ext cx="343803" cy="336086"/>
              <a:chOff x="7004450" y="1386839"/>
              <a:chExt cx="417794" cy="408416"/>
            </a:xfrm>
          </p:grpSpPr>
          <p:sp>
            <p:nvSpPr>
              <p:cNvPr id="26" name="Google Shape;2084;p7">
                <a:extLst>
                  <a:ext uri="{FF2B5EF4-FFF2-40B4-BE49-F238E27FC236}">
                    <a16:creationId xmlns:a16="http://schemas.microsoft.com/office/drawing/2014/main" id="{8EA9F7B6-1FE1-CEBF-3E48-6FAEE2EF01DA}"/>
                  </a:ext>
                </a:extLst>
              </p:cNvPr>
              <p:cNvSpPr/>
              <p:nvPr/>
            </p:nvSpPr>
            <p:spPr>
              <a:xfrm>
                <a:off x="7189660" y="1386839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6"/>
                      <a:pt x="20193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085;p7">
                <a:extLst>
                  <a:ext uri="{FF2B5EF4-FFF2-40B4-BE49-F238E27FC236}">
                    <a16:creationId xmlns:a16="http://schemas.microsoft.com/office/drawing/2014/main" id="{E0E57408-2A5E-2B56-5052-5F7FDAA23C70}"/>
                  </a:ext>
                </a:extLst>
              </p:cNvPr>
              <p:cNvSpPr/>
              <p:nvPr/>
            </p:nvSpPr>
            <p:spPr>
              <a:xfrm>
                <a:off x="7105283" y="1409288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7" y="3650"/>
                      <a:pt x="-1729" y="11936"/>
                      <a:pt x="1701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4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6" y="95566"/>
                    </a:lnTo>
                    <a:cubicBezTo>
                      <a:pt x="68376" y="95566"/>
                      <a:pt x="68376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086;p7">
                <a:extLst>
                  <a:ext uri="{FF2B5EF4-FFF2-40B4-BE49-F238E27FC236}">
                    <a16:creationId xmlns:a16="http://schemas.microsoft.com/office/drawing/2014/main" id="{E13D2A9C-9C6B-BE91-3FDA-11DAFEF398CD}"/>
                  </a:ext>
                </a:extLst>
              </p:cNvPr>
              <p:cNvSpPr/>
              <p:nvPr/>
            </p:nvSpPr>
            <p:spPr>
              <a:xfrm>
                <a:off x="7062673" y="1480000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1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087;p7">
                <a:extLst>
                  <a:ext uri="{FF2B5EF4-FFF2-40B4-BE49-F238E27FC236}">
                    <a16:creationId xmlns:a16="http://schemas.microsoft.com/office/drawing/2014/main" id="{614FDC7A-7E14-817A-5CB7-C0C575F8DD5B}"/>
                  </a:ext>
                </a:extLst>
              </p:cNvPr>
              <p:cNvSpPr/>
              <p:nvPr/>
            </p:nvSpPr>
            <p:spPr>
              <a:xfrm>
                <a:off x="7004450" y="1539339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4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8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1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2" y="53241"/>
                      <a:pt x="104342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03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2088;p7">
                <a:extLst>
                  <a:ext uri="{FF2B5EF4-FFF2-40B4-BE49-F238E27FC236}">
                    <a16:creationId xmlns:a16="http://schemas.microsoft.com/office/drawing/2014/main" id="{39CE6A66-8F65-B8C9-F853-448E47843DDA}"/>
                  </a:ext>
                </a:extLst>
              </p:cNvPr>
              <p:cNvSpPr/>
              <p:nvPr/>
            </p:nvSpPr>
            <p:spPr>
              <a:xfrm>
                <a:off x="7020670" y="1607153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6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2089;p7">
                <a:extLst>
                  <a:ext uri="{FF2B5EF4-FFF2-40B4-BE49-F238E27FC236}">
                    <a16:creationId xmlns:a16="http://schemas.microsoft.com/office/drawing/2014/main" id="{349CD921-2FC1-02D1-9DA3-09DABDE0060B}"/>
                  </a:ext>
                </a:extLst>
              </p:cNvPr>
              <p:cNvSpPr/>
              <p:nvPr/>
            </p:nvSpPr>
            <p:spPr>
              <a:xfrm>
                <a:off x="7028728" y="1653349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4"/>
                      <a:pt x="66349" y="37528"/>
                      <a:pt x="79589" y="32671"/>
                    </a:cubicBezTo>
                    <a:cubicBezTo>
                      <a:pt x="92828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2090;p7">
                <a:extLst>
                  <a:ext uri="{FF2B5EF4-FFF2-40B4-BE49-F238E27FC236}">
                    <a16:creationId xmlns:a16="http://schemas.microsoft.com/office/drawing/2014/main" id="{83CE03C9-361D-FA39-5D38-4F652DC2ECD5}"/>
                  </a:ext>
                </a:extLst>
              </p:cNvPr>
              <p:cNvSpPr/>
              <p:nvPr/>
            </p:nvSpPr>
            <p:spPr>
              <a:xfrm>
                <a:off x="7102512" y="1684305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90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50"/>
                      <a:pt x="15805" y="88582"/>
                      <a:pt x="19234" y="82486"/>
                    </a:cubicBezTo>
                    <a:cubicBezTo>
                      <a:pt x="20949" y="79534"/>
                      <a:pt x="21616" y="76105"/>
                      <a:pt x="22759" y="72961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1"/>
                      <a:pt x="47524" y="26479"/>
                    </a:cubicBezTo>
                    <a:cubicBezTo>
                      <a:pt x="55810" y="18098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194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2091;p7">
                <a:extLst>
                  <a:ext uri="{FF2B5EF4-FFF2-40B4-BE49-F238E27FC236}">
                    <a16:creationId xmlns:a16="http://schemas.microsoft.com/office/drawing/2014/main" id="{9AE84232-00D0-B676-F7D0-72A100FD4B0A}"/>
                  </a:ext>
                </a:extLst>
              </p:cNvPr>
              <p:cNvSpPr/>
              <p:nvPr/>
            </p:nvSpPr>
            <p:spPr>
              <a:xfrm>
                <a:off x="7189694" y="1707260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5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252" y="32385"/>
                      <a:pt x="7586" y="4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2092;p7">
                <a:extLst>
                  <a:ext uri="{FF2B5EF4-FFF2-40B4-BE49-F238E27FC236}">
                    <a16:creationId xmlns:a16="http://schemas.microsoft.com/office/drawing/2014/main" id="{951F9897-CBF0-EEB6-A386-8FE725221207}"/>
                  </a:ext>
                </a:extLst>
              </p:cNvPr>
              <p:cNvSpPr/>
              <p:nvPr/>
            </p:nvSpPr>
            <p:spPr>
              <a:xfrm>
                <a:off x="7234618" y="1683734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5" y="113157"/>
                      <a:pt x="53912" y="110966"/>
                    </a:cubicBezTo>
                    <a:cubicBezTo>
                      <a:pt x="60007" y="108776"/>
                      <a:pt x="62674" y="100584"/>
                      <a:pt x="59817" y="92774"/>
                    </a:cubicBezTo>
                    <a:cubicBezTo>
                      <a:pt x="58388" y="88964"/>
                      <a:pt x="55816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2093;p7">
                <a:extLst>
                  <a:ext uri="{FF2B5EF4-FFF2-40B4-BE49-F238E27FC236}">
                    <a16:creationId xmlns:a16="http://schemas.microsoft.com/office/drawing/2014/main" id="{E106FB35-0262-EBAA-0BF0-5501E6242E9C}"/>
                  </a:ext>
                </a:extLst>
              </p:cNvPr>
              <p:cNvSpPr/>
              <p:nvPr/>
            </p:nvSpPr>
            <p:spPr>
              <a:xfrm>
                <a:off x="7280433" y="1663350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2094;p7">
                <a:extLst>
                  <a:ext uri="{FF2B5EF4-FFF2-40B4-BE49-F238E27FC236}">
                    <a16:creationId xmlns:a16="http://schemas.microsoft.com/office/drawing/2014/main" id="{515FB79A-5ECD-A51E-E78B-24C5ECF78C3C}"/>
                  </a:ext>
                </a:extLst>
              </p:cNvPr>
              <p:cNvSpPr/>
              <p:nvPr/>
            </p:nvSpPr>
            <p:spPr>
              <a:xfrm>
                <a:off x="7310723" y="1618202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7" y="51625"/>
                    </a:cubicBezTo>
                    <a:cubicBezTo>
                      <a:pt x="83058" y="54483"/>
                      <a:pt x="87821" y="58007"/>
                      <a:pt x="92773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4" y="34671"/>
                      <a:pt x="81344" y="34100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96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147"/>
                      <a:pt x="43910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2095;p7">
                <a:extLst>
                  <a:ext uri="{FF2B5EF4-FFF2-40B4-BE49-F238E27FC236}">
                    <a16:creationId xmlns:a16="http://schemas.microsoft.com/office/drawing/2014/main" id="{F5828AFF-F0A7-0938-3BA6-0840C2121DEE}"/>
                  </a:ext>
                </a:extLst>
              </p:cNvPr>
              <p:cNvSpPr/>
              <p:nvPr/>
            </p:nvSpPr>
            <p:spPr>
              <a:xfrm>
                <a:off x="7319295" y="1571961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89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5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2096;p7">
                <a:extLst>
                  <a:ext uri="{FF2B5EF4-FFF2-40B4-BE49-F238E27FC236}">
                    <a16:creationId xmlns:a16="http://schemas.microsoft.com/office/drawing/2014/main" id="{681CCB21-32F7-5467-9F4B-5BB1A7140E25}"/>
                  </a:ext>
                </a:extLst>
              </p:cNvPr>
              <p:cNvSpPr/>
              <p:nvPr/>
            </p:nvSpPr>
            <p:spPr>
              <a:xfrm>
                <a:off x="7296150" y="1479409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2"/>
                      <a:pt x="93631" y="-1701"/>
                      <a:pt x="86392" y="2490"/>
                    </a:cubicBezTo>
                    <a:cubicBezTo>
                      <a:pt x="82868" y="4491"/>
                      <a:pt x="80201" y="7634"/>
                      <a:pt x="77057" y="10205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2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6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2097;p7">
                <a:extLst>
                  <a:ext uri="{FF2B5EF4-FFF2-40B4-BE49-F238E27FC236}">
                    <a16:creationId xmlns:a16="http://schemas.microsoft.com/office/drawing/2014/main" id="{1F222984-A1D9-C0B7-B160-72F4F694D9BD}"/>
                  </a:ext>
                </a:extLst>
              </p:cNvPr>
              <p:cNvSpPr/>
              <p:nvPr/>
            </p:nvSpPr>
            <p:spPr>
              <a:xfrm>
                <a:off x="7257097" y="1435745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2098;p7">
                <a:extLst>
                  <a:ext uri="{FF2B5EF4-FFF2-40B4-BE49-F238E27FC236}">
                    <a16:creationId xmlns:a16="http://schemas.microsoft.com/office/drawing/2014/main" id="{84C17E21-6479-8EB6-F7D4-698C1179AE7F}"/>
                  </a:ext>
                </a:extLst>
              </p:cNvPr>
              <p:cNvSpPr/>
              <p:nvPr/>
            </p:nvSpPr>
            <p:spPr>
              <a:xfrm>
                <a:off x="7093553" y="1482756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4" y="117062"/>
                    </a:moveTo>
                    <a:cubicBezTo>
                      <a:pt x="234124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0" y="0"/>
                      <a:pt x="117062" y="0"/>
                    </a:cubicBezTo>
                    <a:cubicBezTo>
                      <a:pt x="181714" y="0"/>
                      <a:pt x="234124" y="52411"/>
                      <a:pt x="234124" y="1170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" name="Google Shape;2099;p7">
                <a:extLst>
                  <a:ext uri="{FF2B5EF4-FFF2-40B4-BE49-F238E27FC236}">
                    <a16:creationId xmlns:a16="http://schemas.microsoft.com/office/drawing/2014/main" id="{402A5741-C12B-7419-27D2-D3DAEDAEF086}"/>
                  </a:ext>
                </a:extLst>
              </p:cNvPr>
              <p:cNvGrpSpPr/>
              <p:nvPr/>
            </p:nvGrpSpPr>
            <p:grpSpPr>
              <a:xfrm>
                <a:off x="7135640" y="1527749"/>
                <a:ext cx="51543" cy="48161"/>
                <a:chOff x="7135640" y="1527749"/>
                <a:chExt cx="51543" cy="48161"/>
              </a:xfrm>
            </p:grpSpPr>
            <p:sp>
              <p:nvSpPr>
                <p:cNvPr id="58" name="Google Shape;2100;p7">
                  <a:extLst>
                    <a:ext uri="{FF2B5EF4-FFF2-40B4-BE49-F238E27FC236}">
                      <a16:creationId xmlns:a16="http://schemas.microsoft.com/office/drawing/2014/main" id="{7AB8C967-7517-5690-9D82-C5DE6B53372F}"/>
                    </a:ext>
                  </a:extLst>
                </p:cNvPr>
                <p:cNvSpPr/>
                <p:nvPr/>
              </p:nvSpPr>
              <p:spPr>
                <a:xfrm>
                  <a:off x="7135640" y="1527749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9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1"/>
                        <a:pt x="32589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2101;p7">
                  <a:extLst>
                    <a:ext uri="{FF2B5EF4-FFF2-40B4-BE49-F238E27FC236}">
                      <a16:creationId xmlns:a16="http://schemas.microsoft.com/office/drawing/2014/main" id="{DECBAA01-3544-3D9D-6379-B95FBE83F5D4}"/>
                    </a:ext>
                  </a:extLst>
                </p:cNvPr>
                <p:cNvSpPr/>
                <p:nvPr/>
              </p:nvSpPr>
              <p:spPr>
                <a:xfrm>
                  <a:off x="7150989" y="1552193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7"/>
                        <a:pt x="12382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2102;p7">
                  <a:extLst>
                    <a:ext uri="{FF2B5EF4-FFF2-40B4-BE49-F238E27FC236}">
                      <a16:creationId xmlns:a16="http://schemas.microsoft.com/office/drawing/2014/main" id="{EE9C27C6-D19E-5674-F999-A4C466571671}"/>
                    </a:ext>
                  </a:extLst>
                </p:cNvPr>
                <p:cNvSpPr/>
                <p:nvPr/>
              </p:nvSpPr>
              <p:spPr>
                <a:xfrm>
                  <a:off x="7164895" y="1541811"/>
                  <a:ext cx="22288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8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8" y="18288"/>
                        <a:pt x="22288" y="18288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" name="Google Shape;2103;p7">
                <a:extLst>
                  <a:ext uri="{FF2B5EF4-FFF2-40B4-BE49-F238E27FC236}">
                    <a16:creationId xmlns:a16="http://schemas.microsoft.com/office/drawing/2014/main" id="{0A4C5ADF-E149-3F95-C285-C7811B18B902}"/>
                  </a:ext>
                </a:extLst>
              </p:cNvPr>
              <p:cNvGrpSpPr/>
              <p:nvPr/>
            </p:nvGrpSpPr>
            <p:grpSpPr>
              <a:xfrm>
                <a:off x="7238047" y="1520913"/>
                <a:ext cx="27594" cy="38138"/>
                <a:chOff x="7238047" y="1520913"/>
                <a:chExt cx="27594" cy="38138"/>
              </a:xfrm>
            </p:grpSpPr>
            <p:sp>
              <p:nvSpPr>
                <p:cNvPr id="55" name="Google Shape;2104;p7">
                  <a:extLst>
                    <a:ext uri="{FF2B5EF4-FFF2-40B4-BE49-F238E27FC236}">
                      <a16:creationId xmlns:a16="http://schemas.microsoft.com/office/drawing/2014/main" id="{17206C62-83C6-36D4-9521-B0D4B177F570}"/>
                    </a:ext>
                  </a:extLst>
                </p:cNvPr>
                <p:cNvSpPr/>
                <p:nvPr/>
              </p:nvSpPr>
              <p:spPr>
                <a:xfrm>
                  <a:off x="7250553" y="1520913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2105;p7">
                  <a:extLst>
                    <a:ext uri="{FF2B5EF4-FFF2-40B4-BE49-F238E27FC236}">
                      <a16:creationId xmlns:a16="http://schemas.microsoft.com/office/drawing/2014/main" id="{5C41EC61-3820-DB97-DEC9-D9D067E0D3F5}"/>
                    </a:ext>
                  </a:extLst>
                </p:cNvPr>
                <p:cNvSpPr/>
                <p:nvPr/>
              </p:nvSpPr>
              <p:spPr>
                <a:xfrm>
                  <a:off x="7238047" y="1534096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5"/>
                        <a:pt x="9525" y="9430"/>
                      </a:cubicBezTo>
                      <a:cubicBezTo>
                        <a:pt x="6668" y="12954"/>
                        <a:pt x="953" y="14859"/>
                        <a:pt x="0" y="15145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2106;p7">
                  <a:extLst>
                    <a:ext uri="{FF2B5EF4-FFF2-40B4-BE49-F238E27FC236}">
                      <a16:creationId xmlns:a16="http://schemas.microsoft.com/office/drawing/2014/main" id="{7C3933F4-220E-9C68-2C4A-4A2C8671FE5D}"/>
                    </a:ext>
                  </a:extLst>
                </p:cNvPr>
                <p:cNvSpPr/>
                <p:nvPr/>
              </p:nvSpPr>
              <p:spPr>
                <a:xfrm>
                  <a:off x="7251731" y="1541335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" name="Google Shape;2107;p7">
                <a:extLst>
                  <a:ext uri="{FF2B5EF4-FFF2-40B4-BE49-F238E27FC236}">
                    <a16:creationId xmlns:a16="http://schemas.microsoft.com/office/drawing/2014/main" id="{00DFA104-7799-60BD-3929-F715661F9D51}"/>
                  </a:ext>
                </a:extLst>
              </p:cNvPr>
              <p:cNvGrpSpPr/>
              <p:nvPr/>
            </p:nvGrpSpPr>
            <p:grpSpPr>
              <a:xfrm>
                <a:off x="7250430" y="1615916"/>
                <a:ext cx="36335" cy="30883"/>
                <a:chOff x="7250430" y="1615916"/>
                <a:chExt cx="36335" cy="30883"/>
              </a:xfrm>
            </p:grpSpPr>
            <p:sp>
              <p:nvSpPr>
                <p:cNvPr id="52" name="Google Shape;2108;p7">
                  <a:extLst>
                    <a:ext uri="{FF2B5EF4-FFF2-40B4-BE49-F238E27FC236}">
                      <a16:creationId xmlns:a16="http://schemas.microsoft.com/office/drawing/2014/main" id="{D0D4DB08-96C6-3BAB-5EFB-AE97901CDA61}"/>
                    </a:ext>
                  </a:extLst>
                </p:cNvPr>
                <p:cNvSpPr/>
                <p:nvPr/>
              </p:nvSpPr>
              <p:spPr>
                <a:xfrm>
                  <a:off x="7265434" y="1630371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19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2109;p7">
                  <a:extLst>
                    <a:ext uri="{FF2B5EF4-FFF2-40B4-BE49-F238E27FC236}">
                      <a16:creationId xmlns:a16="http://schemas.microsoft.com/office/drawing/2014/main" id="{7071C7BF-2876-AEFF-BD98-A423B4359A2F}"/>
                    </a:ext>
                  </a:extLst>
                </p:cNvPr>
                <p:cNvSpPr/>
                <p:nvPr/>
              </p:nvSpPr>
              <p:spPr>
                <a:xfrm>
                  <a:off x="7262336" y="1615916"/>
                  <a:ext cx="12953" cy="1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" h="14858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2110;p7">
                  <a:extLst>
                    <a:ext uri="{FF2B5EF4-FFF2-40B4-BE49-F238E27FC236}">
                      <a16:creationId xmlns:a16="http://schemas.microsoft.com/office/drawing/2014/main" id="{2661D054-01FF-7EB0-2935-1AA3374AE64D}"/>
                    </a:ext>
                  </a:extLst>
                </p:cNvPr>
                <p:cNvSpPr/>
                <p:nvPr/>
              </p:nvSpPr>
              <p:spPr>
                <a:xfrm>
                  <a:off x="7250430" y="1627917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" name="Google Shape;2111;p7">
                <a:extLst>
                  <a:ext uri="{FF2B5EF4-FFF2-40B4-BE49-F238E27FC236}">
                    <a16:creationId xmlns:a16="http://schemas.microsoft.com/office/drawing/2014/main" id="{57588352-B437-7C1E-3948-5588654B0C11}"/>
                  </a:ext>
                </a:extLst>
              </p:cNvPr>
              <p:cNvGrpSpPr/>
              <p:nvPr/>
            </p:nvGrpSpPr>
            <p:grpSpPr>
              <a:xfrm>
                <a:off x="7118458" y="1625536"/>
                <a:ext cx="36626" cy="26939"/>
                <a:chOff x="7118458" y="1625536"/>
                <a:chExt cx="36626" cy="26939"/>
              </a:xfrm>
            </p:grpSpPr>
            <p:sp>
              <p:nvSpPr>
                <p:cNvPr id="49" name="Google Shape;2112;p7">
                  <a:extLst>
                    <a:ext uri="{FF2B5EF4-FFF2-40B4-BE49-F238E27FC236}">
                      <a16:creationId xmlns:a16="http://schemas.microsoft.com/office/drawing/2014/main" id="{48DC15FB-9D91-E69B-A462-BB989D7DE5F3}"/>
                    </a:ext>
                  </a:extLst>
                </p:cNvPr>
                <p:cNvSpPr/>
                <p:nvPr/>
              </p:nvSpPr>
              <p:spPr>
                <a:xfrm>
                  <a:off x="7118458" y="1635052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480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2113;p7">
                  <a:extLst>
                    <a:ext uri="{FF2B5EF4-FFF2-40B4-BE49-F238E27FC236}">
                      <a16:creationId xmlns:a16="http://schemas.microsoft.com/office/drawing/2014/main" id="{FEDF686A-AA21-B334-965D-7D964EEF5AB7}"/>
                    </a:ext>
                  </a:extLst>
                </p:cNvPr>
                <p:cNvSpPr/>
                <p:nvPr/>
              </p:nvSpPr>
              <p:spPr>
                <a:xfrm>
                  <a:off x="7136130" y="1640158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8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2114;p7">
                  <a:extLst>
                    <a:ext uri="{FF2B5EF4-FFF2-40B4-BE49-F238E27FC236}">
                      <a16:creationId xmlns:a16="http://schemas.microsoft.com/office/drawing/2014/main" id="{B5409C71-81B7-4873-9A4B-0482E3E12E1E}"/>
                    </a:ext>
                  </a:extLst>
                </p:cNvPr>
                <p:cNvSpPr/>
                <p:nvPr/>
              </p:nvSpPr>
              <p:spPr>
                <a:xfrm>
                  <a:off x="7132891" y="1625536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3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" name="Google Shape;2115;p7">
                <a:extLst>
                  <a:ext uri="{FF2B5EF4-FFF2-40B4-BE49-F238E27FC236}">
                    <a16:creationId xmlns:a16="http://schemas.microsoft.com/office/drawing/2014/main" id="{CCE8AE79-3D09-C26F-20D5-C2DA9689F52C}"/>
                  </a:ext>
                </a:extLst>
              </p:cNvPr>
              <p:cNvGrpSpPr/>
              <p:nvPr/>
            </p:nvGrpSpPr>
            <p:grpSpPr>
              <a:xfrm>
                <a:off x="7202614" y="1624869"/>
                <a:ext cx="25648" cy="55094"/>
                <a:chOff x="7202614" y="1624869"/>
                <a:chExt cx="25648" cy="55094"/>
              </a:xfrm>
            </p:grpSpPr>
            <p:sp>
              <p:nvSpPr>
                <p:cNvPr id="46" name="Google Shape;2116;p7">
                  <a:extLst>
                    <a:ext uri="{FF2B5EF4-FFF2-40B4-BE49-F238E27FC236}">
                      <a16:creationId xmlns:a16="http://schemas.microsoft.com/office/drawing/2014/main" id="{ADFD1152-88C1-E747-3096-90C2C8E9DA83}"/>
                    </a:ext>
                  </a:extLst>
                </p:cNvPr>
                <p:cNvSpPr/>
                <p:nvPr/>
              </p:nvSpPr>
              <p:spPr>
                <a:xfrm>
                  <a:off x="7206531" y="1646451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2117;p7">
                  <a:extLst>
                    <a:ext uri="{FF2B5EF4-FFF2-40B4-BE49-F238E27FC236}">
                      <a16:creationId xmlns:a16="http://schemas.microsoft.com/office/drawing/2014/main" id="{F8DFE22A-EC4C-2EFB-170B-109FCE2A8BFA}"/>
                    </a:ext>
                  </a:extLst>
                </p:cNvPr>
                <p:cNvSpPr/>
                <p:nvPr/>
              </p:nvSpPr>
              <p:spPr>
                <a:xfrm>
                  <a:off x="7220583" y="1625250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4" y="14954"/>
                      </a:cubicBezTo>
                      <a:cubicBezTo>
                        <a:pt x="510" y="8192"/>
                        <a:pt x="5939" y="1143"/>
                        <a:pt x="6892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2118;p7">
                  <a:extLst>
                    <a:ext uri="{FF2B5EF4-FFF2-40B4-BE49-F238E27FC236}">
                      <a16:creationId xmlns:a16="http://schemas.microsoft.com/office/drawing/2014/main" id="{12AEB976-5BAB-DB32-8A02-16F4BCBA5DE6}"/>
                    </a:ext>
                  </a:extLst>
                </p:cNvPr>
                <p:cNvSpPr/>
                <p:nvPr/>
              </p:nvSpPr>
              <p:spPr>
                <a:xfrm>
                  <a:off x="7202614" y="1624869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4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14639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3087a6787ac_0_91"/>
          <p:cNvSpPr txBox="1"/>
          <p:nvPr/>
        </p:nvSpPr>
        <p:spPr>
          <a:xfrm>
            <a:off x="3956628" y="531776"/>
            <a:ext cx="2288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Positivity Rate</a:t>
            </a:r>
            <a:endParaRPr dirty="0"/>
          </a:p>
        </p:txBody>
      </p:sp>
      <p:sp>
        <p:nvSpPr>
          <p:cNvPr id="2960" name="Google Shape;2960;g3087a6787ac_0_91"/>
          <p:cNvSpPr txBox="1"/>
          <p:nvPr/>
        </p:nvSpPr>
        <p:spPr>
          <a:xfrm>
            <a:off x="3534499" y="1056028"/>
            <a:ext cx="279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Positivity Rates </a:t>
            </a: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Rural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areas</a:t>
            </a:r>
            <a:endParaRPr/>
          </a:p>
        </p:txBody>
      </p:sp>
      <p:grpSp>
        <p:nvGrpSpPr>
          <p:cNvPr id="2961" name="Google Shape;2961;g3087a6787ac_0_91"/>
          <p:cNvGrpSpPr/>
          <p:nvPr/>
        </p:nvGrpSpPr>
        <p:grpSpPr>
          <a:xfrm>
            <a:off x="3550183" y="567880"/>
            <a:ext cx="406708" cy="403904"/>
            <a:chOff x="4572000" y="865948"/>
            <a:chExt cx="667500" cy="667500"/>
          </a:xfrm>
        </p:grpSpPr>
        <p:sp>
          <p:nvSpPr>
            <p:cNvPr id="2962" name="Google Shape;2962;g3087a6787ac_0_91"/>
            <p:cNvSpPr/>
            <p:nvPr/>
          </p:nvSpPr>
          <p:spPr>
            <a:xfrm>
              <a:off x="4572000" y="865948"/>
              <a:ext cx="667500" cy="667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963" name="Google Shape;2963;g3087a6787ac_0_91"/>
            <p:cNvSpPr/>
            <p:nvPr/>
          </p:nvSpPr>
          <p:spPr>
            <a:xfrm>
              <a:off x="4744968" y="1059680"/>
              <a:ext cx="329292" cy="329100"/>
            </a:xfrm>
            <a:custGeom>
              <a:avLst/>
              <a:gdLst/>
              <a:ahLst/>
              <a:cxnLst/>
              <a:rect l="l" t="t" r="r" b="b"/>
              <a:pathLst>
                <a:path w="437598" h="437342" extrusionOk="0">
                  <a:moveTo>
                    <a:pt x="171880" y="198615"/>
                  </a:moveTo>
                  <a:lnTo>
                    <a:pt x="178872" y="198615"/>
                  </a:lnTo>
                  <a:cubicBezTo>
                    <a:pt x="179829" y="204145"/>
                    <a:pt x="182017" y="209265"/>
                    <a:pt x="185128" y="213675"/>
                  </a:cubicBezTo>
                  <a:lnTo>
                    <a:pt x="180171" y="218633"/>
                  </a:lnTo>
                  <a:cubicBezTo>
                    <a:pt x="177667" y="221137"/>
                    <a:pt x="177667" y="225197"/>
                    <a:pt x="180171" y="227702"/>
                  </a:cubicBezTo>
                  <a:cubicBezTo>
                    <a:pt x="182675" y="230206"/>
                    <a:pt x="186735" y="230206"/>
                    <a:pt x="189239" y="227702"/>
                  </a:cubicBezTo>
                  <a:lnTo>
                    <a:pt x="194196" y="222744"/>
                  </a:lnTo>
                  <a:cubicBezTo>
                    <a:pt x="198615" y="225855"/>
                    <a:pt x="203726" y="228035"/>
                    <a:pt x="209264" y="229001"/>
                  </a:cubicBezTo>
                  <a:lnTo>
                    <a:pt x="209264" y="235993"/>
                  </a:lnTo>
                  <a:cubicBezTo>
                    <a:pt x="209264" y="239531"/>
                    <a:pt x="212136" y="242403"/>
                    <a:pt x="215674" y="242403"/>
                  </a:cubicBezTo>
                  <a:cubicBezTo>
                    <a:pt x="219212" y="242403"/>
                    <a:pt x="222084" y="239531"/>
                    <a:pt x="222084" y="235993"/>
                  </a:cubicBezTo>
                  <a:lnTo>
                    <a:pt x="222084" y="229001"/>
                  </a:lnTo>
                  <a:cubicBezTo>
                    <a:pt x="227614" y="228035"/>
                    <a:pt x="232733" y="225855"/>
                    <a:pt x="237152" y="222744"/>
                  </a:cubicBezTo>
                  <a:lnTo>
                    <a:pt x="242109" y="227702"/>
                  </a:lnTo>
                  <a:cubicBezTo>
                    <a:pt x="244613" y="230206"/>
                    <a:pt x="248673" y="230206"/>
                    <a:pt x="251177" y="227702"/>
                  </a:cubicBezTo>
                  <a:cubicBezTo>
                    <a:pt x="253681" y="225197"/>
                    <a:pt x="253681" y="221137"/>
                    <a:pt x="251177" y="218633"/>
                  </a:cubicBezTo>
                  <a:lnTo>
                    <a:pt x="246220" y="213675"/>
                  </a:lnTo>
                  <a:cubicBezTo>
                    <a:pt x="249331" y="209257"/>
                    <a:pt x="251510" y="204145"/>
                    <a:pt x="252476" y="198615"/>
                  </a:cubicBezTo>
                  <a:lnTo>
                    <a:pt x="259467" y="198615"/>
                  </a:lnTo>
                  <a:cubicBezTo>
                    <a:pt x="263006" y="198615"/>
                    <a:pt x="265877" y="195743"/>
                    <a:pt x="265877" y="192204"/>
                  </a:cubicBezTo>
                  <a:cubicBezTo>
                    <a:pt x="265877" y="188666"/>
                    <a:pt x="263006" y="185794"/>
                    <a:pt x="259467" y="185794"/>
                  </a:cubicBezTo>
                  <a:lnTo>
                    <a:pt x="252476" y="185794"/>
                  </a:lnTo>
                  <a:cubicBezTo>
                    <a:pt x="251519" y="180264"/>
                    <a:pt x="249331" y="175144"/>
                    <a:pt x="246220" y="170734"/>
                  </a:cubicBezTo>
                  <a:lnTo>
                    <a:pt x="251177" y="165776"/>
                  </a:lnTo>
                  <a:cubicBezTo>
                    <a:pt x="253681" y="163272"/>
                    <a:pt x="253681" y="159212"/>
                    <a:pt x="251177" y="156707"/>
                  </a:cubicBezTo>
                  <a:cubicBezTo>
                    <a:pt x="248673" y="154203"/>
                    <a:pt x="244613" y="154203"/>
                    <a:pt x="242109" y="156707"/>
                  </a:cubicBezTo>
                  <a:lnTo>
                    <a:pt x="237152" y="161665"/>
                  </a:lnTo>
                  <a:cubicBezTo>
                    <a:pt x="232733" y="158554"/>
                    <a:pt x="227622" y="156374"/>
                    <a:pt x="222084" y="155408"/>
                  </a:cubicBezTo>
                  <a:lnTo>
                    <a:pt x="222084" y="148416"/>
                  </a:lnTo>
                  <a:cubicBezTo>
                    <a:pt x="222084" y="144878"/>
                    <a:pt x="219212" y="142006"/>
                    <a:pt x="215674" y="142006"/>
                  </a:cubicBezTo>
                  <a:cubicBezTo>
                    <a:pt x="212136" y="142006"/>
                    <a:pt x="209264" y="144878"/>
                    <a:pt x="209264" y="148416"/>
                  </a:cubicBezTo>
                  <a:lnTo>
                    <a:pt x="209264" y="155408"/>
                  </a:lnTo>
                  <a:cubicBezTo>
                    <a:pt x="203734" y="156374"/>
                    <a:pt x="198615" y="158554"/>
                    <a:pt x="194205" y="161665"/>
                  </a:cubicBezTo>
                  <a:lnTo>
                    <a:pt x="189247" y="156707"/>
                  </a:lnTo>
                  <a:cubicBezTo>
                    <a:pt x="186743" y="154203"/>
                    <a:pt x="182683" y="154203"/>
                    <a:pt x="180179" y="156707"/>
                  </a:cubicBezTo>
                  <a:cubicBezTo>
                    <a:pt x="177675" y="159212"/>
                    <a:pt x="177675" y="163272"/>
                    <a:pt x="180179" y="165776"/>
                  </a:cubicBezTo>
                  <a:lnTo>
                    <a:pt x="185136" y="170734"/>
                  </a:lnTo>
                  <a:cubicBezTo>
                    <a:pt x="182026" y="175153"/>
                    <a:pt x="179846" y="180264"/>
                    <a:pt x="178880" y="185794"/>
                  </a:cubicBezTo>
                  <a:lnTo>
                    <a:pt x="171889" y="185794"/>
                  </a:lnTo>
                  <a:cubicBezTo>
                    <a:pt x="168351" y="185794"/>
                    <a:pt x="165479" y="188666"/>
                    <a:pt x="165479" y="192204"/>
                  </a:cubicBezTo>
                  <a:cubicBezTo>
                    <a:pt x="165470" y="195752"/>
                    <a:pt x="168342" y="198615"/>
                    <a:pt x="171880" y="198615"/>
                  </a:cubicBezTo>
                  <a:lnTo>
                    <a:pt x="171880" y="198615"/>
                  </a:lnTo>
                  <a:close/>
                  <a:moveTo>
                    <a:pt x="215665" y="167674"/>
                  </a:moveTo>
                  <a:cubicBezTo>
                    <a:pt x="229195" y="167674"/>
                    <a:pt x="240203" y="178683"/>
                    <a:pt x="240203" y="192213"/>
                  </a:cubicBezTo>
                  <a:cubicBezTo>
                    <a:pt x="240203" y="205744"/>
                    <a:pt x="229195" y="216753"/>
                    <a:pt x="215665" y="216753"/>
                  </a:cubicBezTo>
                  <a:cubicBezTo>
                    <a:pt x="202136" y="216753"/>
                    <a:pt x="191128" y="205744"/>
                    <a:pt x="191128" y="192213"/>
                  </a:cubicBezTo>
                  <a:cubicBezTo>
                    <a:pt x="191128" y="178674"/>
                    <a:pt x="202136" y="167674"/>
                    <a:pt x="215665" y="167674"/>
                  </a:cubicBezTo>
                  <a:lnTo>
                    <a:pt x="215665" y="167674"/>
                  </a:lnTo>
                  <a:close/>
                  <a:moveTo>
                    <a:pt x="267937" y="0"/>
                  </a:moveTo>
                  <a:cubicBezTo>
                    <a:pt x="234665" y="0"/>
                    <a:pt x="202452" y="9633"/>
                    <a:pt x="174769" y="27847"/>
                  </a:cubicBezTo>
                  <a:cubicBezTo>
                    <a:pt x="171812" y="29796"/>
                    <a:pt x="170992" y="33771"/>
                    <a:pt x="172940" y="36728"/>
                  </a:cubicBezTo>
                  <a:cubicBezTo>
                    <a:pt x="174889" y="39685"/>
                    <a:pt x="178863" y="40506"/>
                    <a:pt x="181820" y="38557"/>
                  </a:cubicBezTo>
                  <a:cubicBezTo>
                    <a:pt x="207401" y="21719"/>
                    <a:pt x="237177" y="12821"/>
                    <a:pt x="267937" y="12821"/>
                  </a:cubicBezTo>
                  <a:cubicBezTo>
                    <a:pt x="354422" y="12821"/>
                    <a:pt x="424778" y="83183"/>
                    <a:pt x="424778" y="169674"/>
                  </a:cubicBezTo>
                  <a:cubicBezTo>
                    <a:pt x="424778" y="256164"/>
                    <a:pt x="354422" y="326518"/>
                    <a:pt x="267937" y="326518"/>
                  </a:cubicBezTo>
                  <a:cubicBezTo>
                    <a:pt x="181453" y="326518"/>
                    <a:pt x="111096" y="256156"/>
                    <a:pt x="111096" y="169665"/>
                  </a:cubicBezTo>
                  <a:cubicBezTo>
                    <a:pt x="111096" y="126723"/>
                    <a:pt x="128113" y="86645"/>
                    <a:pt x="159018" y="56806"/>
                  </a:cubicBezTo>
                  <a:cubicBezTo>
                    <a:pt x="161564" y="54344"/>
                    <a:pt x="161633" y="50284"/>
                    <a:pt x="159180" y="47746"/>
                  </a:cubicBezTo>
                  <a:cubicBezTo>
                    <a:pt x="156719" y="45198"/>
                    <a:pt x="152659" y="45130"/>
                    <a:pt x="150121" y="47583"/>
                  </a:cubicBezTo>
                  <a:cubicBezTo>
                    <a:pt x="116694" y="79858"/>
                    <a:pt x="98284" y="123210"/>
                    <a:pt x="98284" y="169665"/>
                  </a:cubicBezTo>
                  <a:cubicBezTo>
                    <a:pt x="98284" y="203060"/>
                    <a:pt x="107985" y="234232"/>
                    <a:pt x="124711" y="260515"/>
                  </a:cubicBezTo>
                  <a:lnTo>
                    <a:pt x="17133" y="351929"/>
                  </a:lnTo>
                  <a:cubicBezTo>
                    <a:pt x="-4268" y="370101"/>
                    <a:pt x="-6054" y="403111"/>
                    <a:pt x="14227" y="423393"/>
                  </a:cubicBezTo>
                  <a:cubicBezTo>
                    <a:pt x="33791" y="442967"/>
                    <a:pt x="67730" y="441890"/>
                    <a:pt x="85687" y="420487"/>
                  </a:cubicBezTo>
                  <a:lnTo>
                    <a:pt x="121831" y="377947"/>
                  </a:lnTo>
                  <a:cubicBezTo>
                    <a:pt x="124121" y="375246"/>
                    <a:pt x="123797" y="371203"/>
                    <a:pt x="121096" y="368913"/>
                  </a:cubicBezTo>
                  <a:cubicBezTo>
                    <a:pt x="118395" y="366622"/>
                    <a:pt x="114352" y="366947"/>
                    <a:pt x="112062" y="369648"/>
                  </a:cubicBezTo>
                  <a:lnTo>
                    <a:pt x="75918" y="412188"/>
                  </a:lnTo>
                  <a:cubicBezTo>
                    <a:pt x="62628" y="427983"/>
                    <a:pt x="37671" y="428701"/>
                    <a:pt x="23295" y="414325"/>
                  </a:cubicBezTo>
                  <a:cubicBezTo>
                    <a:pt x="8569" y="399598"/>
                    <a:pt x="9655" y="374973"/>
                    <a:pt x="25432" y="361699"/>
                  </a:cubicBezTo>
                  <a:lnTo>
                    <a:pt x="132027" y="271122"/>
                  </a:lnTo>
                  <a:cubicBezTo>
                    <a:pt x="141805" y="284191"/>
                    <a:pt x="153419" y="295807"/>
                    <a:pt x="166487" y="305585"/>
                  </a:cubicBezTo>
                  <a:lnTo>
                    <a:pt x="131600" y="346647"/>
                  </a:lnTo>
                  <a:cubicBezTo>
                    <a:pt x="129309" y="349348"/>
                    <a:pt x="129634" y="353391"/>
                    <a:pt x="132335" y="355681"/>
                  </a:cubicBezTo>
                  <a:cubicBezTo>
                    <a:pt x="135018" y="357963"/>
                    <a:pt x="139070" y="357656"/>
                    <a:pt x="141369" y="354946"/>
                  </a:cubicBezTo>
                  <a:lnTo>
                    <a:pt x="177094" y="312902"/>
                  </a:lnTo>
                  <a:cubicBezTo>
                    <a:pt x="203375" y="329629"/>
                    <a:pt x="234545" y="339330"/>
                    <a:pt x="267937" y="339330"/>
                  </a:cubicBezTo>
                  <a:cubicBezTo>
                    <a:pt x="361490" y="339330"/>
                    <a:pt x="437598" y="263216"/>
                    <a:pt x="437598" y="169657"/>
                  </a:cubicBezTo>
                  <a:cubicBezTo>
                    <a:pt x="437590" y="76114"/>
                    <a:pt x="361481" y="0"/>
                    <a:pt x="267937" y="0"/>
                  </a:cubicBezTo>
                  <a:lnTo>
                    <a:pt x="267937" y="0"/>
                  </a:lnTo>
                  <a:close/>
                  <a:moveTo>
                    <a:pt x="318457" y="165383"/>
                  </a:moveTo>
                  <a:cubicBezTo>
                    <a:pt x="318457" y="161844"/>
                    <a:pt x="315585" y="158972"/>
                    <a:pt x="312047" y="158972"/>
                  </a:cubicBezTo>
                  <a:cubicBezTo>
                    <a:pt x="308509" y="158972"/>
                    <a:pt x="305637" y="161844"/>
                    <a:pt x="305637" y="165383"/>
                  </a:cubicBezTo>
                  <a:lnTo>
                    <a:pt x="305637" y="172375"/>
                  </a:lnTo>
                  <a:cubicBezTo>
                    <a:pt x="300107" y="173332"/>
                    <a:pt x="294988" y="175520"/>
                    <a:pt x="290569" y="178631"/>
                  </a:cubicBezTo>
                  <a:lnTo>
                    <a:pt x="285612" y="173674"/>
                  </a:lnTo>
                  <a:cubicBezTo>
                    <a:pt x="283108" y="171169"/>
                    <a:pt x="279048" y="171169"/>
                    <a:pt x="276544" y="173674"/>
                  </a:cubicBezTo>
                  <a:cubicBezTo>
                    <a:pt x="274040" y="176178"/>
                    <a:pt x="274040" y="180238"/>
                    <a:pt x="276544" y="182743"/>
                  </a:cubicBezTo>
                  <a:lnTo>
                    <a:pt x="281501" y="187700"/>
                  </a:lnTo>
                  <a:cubicBezTo>
                    <a:pt x="278390" y="192119"/>
                    <a:pt x="276211" y="197230"/>
                    <a:pt x="275245" y="202761"/>
                  </a:cubicBezTo>
                  <a:lnTo>
                    <a:pt x="268253" y="202761"/>
                  </a:lnTo>
                  <a:cubicBezTo>
                    <a:pt x="264715" y="202761"/>
                    <a:pt x="261843" y="205632"/>
                    <a:pt x="261843" y="209171"/>
                  </a:cubicBezTo>
                  <a:cubicBezTo>
                    <a:pt x="261843" y="212710"/>
                    <a:pt x="264715" y="215582"/>
                    <a:pt x="268253" y="215582"/>
                  </a:cubicBezTo>
                  <a:lnTo>
                    <a:pt x="275245" y="215582"/>
                  </a:lnTo>
                  <a:cubicBezTo>
                    <a:pt x="276202" y="221112"/>
                    <a:pt x="278390" y="226232"/>
                    <a:pt x="281501" y="230642"/>
                  </a:cubicBezTo>
                  <a:lnTo>
                    <a:pt x="276544" y="235599"/>
                  </a:lnTo>
                  <a:cubicBezTo>
                    <a:pt x="274040" y="238104"/>
                    <a:pt x="274040" y="242164"/>
                    <a:pt x="276544" y="244668"/>
                  </a:cubicBezTo>
                  <a:cubicBezTo>
                    <a:pt x="279048" y="247173"/>
                    <a:pt x="283108" y="247173"/>
                    <a:pt x="285612" y="244668"/>
                  </a:cubicBezTo>
                  <a:lnTo>
                    <a:pt x="290569" y="239711"/>
                  </a:lnTo>
                  <a:cubicBezTo>
                    <a:pt x="294988" y="242822"/>
                    <a:pt x="300099" y="245002"/>
                    <a:pt x="305628" y="245967"/>
                  </a:cubicBezTo>
                  <a:lnTo>
                    <a:pt x="305628" y="252959"/>
                  </a:lnTo>
                  <a:cubicBezTo>
                    <a:pt x="305628" y="256498"/>
                    <a:pt x="308500" y="259370"/>
                    <a:pt x="312038" y="259370"/>
                  </a:cubicBezTo>
                  <a:cubicBezTo>
                    <a:pt x="315577" y="259370"/>
                    <a:pt x="318448" y="256498"/>
                    <a:pt x="318448" y="252959"/>
                  </a:cubicBezTo>
                  <a:lnTo>
                    <a:pt x="318448" y="245967"/>
                  </a:lnTo>
                  <a:cubicBezTo>
                    <a:pt x="323978" y="245010"/>
                    <a:pt x="329098" y="242822"/>
                    <a:pt x="333508" y="239711"/>
                  </a:cubicBezTo>
                  <a:lnTo>
                    <a:pt x="338465" y="244668"/>
                  </a:lnTo>
                  <a:cubicBezTo>
                    <a:pt x="340969" y="247173"/>
                    <a:pt x="345029" y="247173"/>
                    <a:pt x="347533" y="244668"/>
                  </a:cubicBezTo>
                  <a:cubicBezTo>
                    <a:pt x="350037" y="242164"/>
                    <a:pt x="350037" y="238104"/>
                    <a:pt x="347533" y="235599"/>
                  </a:cubicBezTo>
                  <a:lnTo>
                    <a:pt x="342576" y="230642"/>
                  </a:lnTo>
                  <a:cubicBezTo>
                    <a:pt x="345687" y="226223"/>
                    <a:pt x="347866" y="221112"/>
                    <a:pt x="348832" y="215573"/>
                  </a:cubicBezTo>
                  <a:lnTo>
                    <a:pt x="355823" y="215573"/>
                  </a:lnTo>
                  <a:cubicBezTo>
                    <a:pt x="359362" y="215573"/>
                    <a:pt x="362233" y="212701"/>
                    <a:pt x="362233" y="209163"/>
                  </a:cubicBezTo>
                  <a:cubicBezTo>
                    <a:pt x="362233" y="205624"/>
                    <a:pt x="359362" y="202752"/>
                    <a:pt x="355823" y="202752"/>
                  </a:cubicBezTo>
                  <a:lnTo>
                    <a:pt x="348832" y="202752"/>
                  </a:lnTo>
                  <a:cubicBezTo>
                    <a:pt x="347875" y="197222"/>
                    <a:pt x="345687" y="192102"/>
                    <a:pt x="342576" y="187683"/>
                  </a:cubicBezTo>
                  <a:lnTo>
                    <a:pt x="347533" y="182725"/>
                  </a:lnTo>
                  <a:cubicBezTo>
                    <a:pt x="350037" y="180221"/>
                    <a:pt x="350037" y="176161"/>
                    <a:pt x="347533" y="173657"/>
                  </a:cubicBezTo>
                  <a:cubicBezTo>
                    <a:pt x="345029" y="171152"/>
                    <a:pt x="340969" y="171152"/>
                    <a:pt x="338465" y="173657"/>
                  </a:cubicBezTo>
                  <a:lnTo>
                    <a:pt x="333508" y="178614"/>
                  </a:lnTo>
                  <a:cubicBezTo>
                    <a:pt x="329089" y="175503"/>
                    <a:pt x="323978" y="173323"/>
                    <a:pt x="318440" y="172358"/>
                  </a:cubicBezTo>
                  <a:lnTo>
                    <a:pt x="318440" y="165383"/>
                  </a:lnTo>
                  <a:close/>
                  <a:moveTo>
                    <a:pt x="336585" y="209171"/>
                  </a:moveTo>
                  <a:cubicBezTo>
                    <a:pt x="336585" y="222701"/>
                    <a:pt x="325576" y="233711"/>
                    <a:pt x="312047" y="233711"/>
                  </a:cubicBezTo>
                  <a:cubicBezTo>
                    <a:pt x="298517" y="233711"/>
                    <a:pt x="287509" y="222701"/>
                    <a:pt x="287509" y="209171"/>
                  </a:cubicBezTo>
                  <a:cubicBezTo>
                    <a:pt x="287509" y="195641"/>
                    <a:pt x="298517" y="184632"/>
                    <a:pt x="312047" y="184632"/>
                  </a:cubicBezTo>
                  <a:cubicBezTo>
                    <a:pt x="325576" y="184632"/>
                    <a:pt x="336585" y="195641"/>
                    <a:pt x="336585" y="209171"/>
                  </a:cubicBezTo>
                  <a:close/>
                  <a:moveTo>
                    <a:pt x="267937" y="304414"/>
                  </a:moveTo>
                  <a:cubicBezTo>
                    <a:pt x="342225" y="304414"/>
                    <a:pt x="402668" y="243967"/>
                    <a:pt x="402668" y="169674"/>
                  </a:cubicBezTo>
                  <a:cubicBezTo>
                    <a:pt x="402668" y="95380"/>
                    <a:pt x="342225" y="34933"/>
                    <a:pt x="267937" y="34933"/>
                  </a:cubicBezTo>
                  <a:cubicBezTo>
                    <a:pt x="193649" y="34933"/>
                    <a:pt x="133206" y="95380"/>
                    <a:pt x="133206" y="169674"/>
                  </a:cubicBezTo>
                  <a:cubicBezTo>
                    <a:pt x="133206" y="243967"/>
                    <a:pt x="193649" y="304414"/>
                    <a:pt x="267937" y="304414"/>
                  </a:cubicBezTo>
                  <a:close/>
                  <a:moveTo>
                    <a:pt x="267937" y="47754"/>
                  </a:moveTo>
                  <a:cubicBezTo>
                    <a:pt x="335157" y="47754"/>
                    <a:pt x="389848" y="102449"/>
                    <a:pt x="389848" y="169674"/>
                  </a:cubicBezTo>
                  <a:cubicBezTo>
                    <a:pt x="389848" y="236899"/>
                    <a:pt x="335157" y="291593"/>
                    <a:pt x="267937" y="291593"/>
                  </a:cubicBezTo>
                  <a:cubicBezTo>
                    <a:pt x="200717" y="291593"/>
                    <a:pt x="146027" y="236899"/>
                    <a:pt x="146027" y="169674"/>
                  </a:cubicBezTo>
                  <a:cubicBezTo>
                    <a:pt x="146027" y="102449"/>
                    <a:pt x="200717" y="47754"/>
                    <a:pt x="267937" y="47754"/>
                  </a:cubicBezTo>
                  <a:close/>
                  <a:moveTo>
                    <a:pt x="238408" y="119424"/>
                  </a:moveTo>
                  <a:lnTo>
                    <a:pt x="245399" y="119424"/>
                  </a:lnTo>
                  <a:cubicBezTo>
                    <a:pt x="246357" y="124954"/>
                    <a:pt x="248545" y="130074"/>
                    <a:pt x="251656" y="134493"/>
                  </a:cubicBezTo>
                  <a:lnTo>
                    <a:pt x="246699" y="139450"/>
                  </a:lnTo>
                  <a:cubicBezTo>
                    <a:pt x="244194" y="141955"/>
                    <a:pt x="244194" y="146015"/>
                    <a:pt x="246699" y="148519"/>
                  </a:cubicBezTo>
                  <a:cubicBezTo>
                    <a:pt x="249203" y="151023"/>
                    <a:pt x="253262" y="151023"/>
                    <a:pt x="255767" y="148519"/>
                  </a:cubicBezTo>
                  <a:lnTo>
                    <a:pt x="260724" y="143562"/>
                  </a:lnTo>
                  <a:cubicBezTo>
                    <a:pt x="265143" y="146673"/>
                    <a:pt x="270253" y="148852"/>
                    <a:pt x="275783" y="149818"/>
                  </a:cubicBezTo>
                  <a:lnTo>
                    <a:pt x="275783" y="156810"/>
                  </a:lnTo>
                  <a:cubicBezTo>
                    <a:pt x="275783" y="160348"/>
                    <a:pt x="278655" y="163220"/>
                    <a:pt x="282193" y="163220"/>
                  </a:cubicBezTo>
                  <a:cubicBezTo>
                    <a:pt x="285731" y="163220"/>
                    <a:pt x="288603" y="160348"/>
                    <a:pt x="288603" y="156810"/>
                  </a:cubicBezTo>
                  <a:lnTo>
                    <a:pt x="288603" y="149818"/>
                  </a:lnTo>
                  <a:cubicBezTo>
                    <a:pt x="294133" y="148861"/>
                    <a:pt x="299252" y="146673"/>
                    <a:pt x="303663" y="143562"/>
                  </a:cubicBezTo>
                  <a:lnTo>
                    <a:pt x="308620" y="148519"/>
                  </a:lnTo>
                  <a:cubicBezTo>
                    <a:pt x="311124" y="151023"/>
                    <a:pt x="315183" y="151023"/>
                    <a:pt x="317688" y="148519"/>
                  </a:cubicBezTo>
                  <a:cubicBezTo>
                    <a:pt x="320192" y="146015"/>
                    <a:pt x="320192" y="141955"/>
                    <a:pt x="317688" y="139450"/>
                  </a:cubicBezTo>
                  <a:lnTo>
                    <a:pt x="312731" y="134493"/>
                  </a:lnTo>
                  <a:cubicBezTo>
                    <a:pt x="315842" y="130074"/>
                    <a:pt x="318021" y="124962"/>
                    <a:pt x="318987" y="119424"/>
                  </a:cubicBezTo>
                  <a:lnTo>
                    <a:pt x="325978" y="119424"/>
                  </a:lnTo>
                  <a:cubicBezTo>
                    <a:pt x="329516" y="119424"/>
                    <a:pt x="332388" y="116552"/>
                    <a:pt x="332388" y="113013"/>
                  </a:cubicBezTo>
                  <a:cubicBezTo>
                    <a:pt x="332388" y="109475"/>
                    <a:pt x="329516" y="106603"/>
                    <a:pt x="325978" y="106603"/>
                  </a:cubicBezTo>
                  <a:lnTo>
                    <a:pt x="318987" y="106603"/>
                  </a:lnTo>
                  <a:cubicBezTo>
                    <a:pt x="318030" y="101073"/>
                    <a:pt x="315842" y="95953"/>
                    <a:pt x="312731" y="91534"/>
                  </a:cubicBezTo>
                  <a:lnTo>
                    <a:pt x="317688" y="86576"/>
                  </a:lnTo>
                  <a:cubicBezTo>
                    <a:pt x="320192" y="84072"/>
                    <a:pt x="320192" y="80012"/>
                    <a:pt x="317688" y="77508"/>
                  </a:cubicBezTo>
                  <a:cubicBezTo>
                    <a:pt x="315183" y="75003"/>
                    <a:pt x="311124" y="75003"/>
                    <a:pt x="308620" y="77508"/>
                  </a:cubicBezTo>
                  <a:lnTo>
                    <a:pt x="303663" y="82465"/>
                  </a:lnTo>
                  <a:cubicBezTo>
                    <a:pt x="299244" y="79354"/>
                    <a:pt x="294133" y="77174"/>
                    <a:pt x="288595" y="76208"/>
                  </a:cubicBezTo>
                  <a:lnTo>
                    <a:pt x="288595" y="69217"/>
                  </a:lnTo>
                  <a:cubicBezTo>
                    <a:pt x="288595" y="65678"/>
                    <a:pt x="285723" y="62806"/>
                    <a:pt x="282185" y="62806"/>
                  </a:cubicBezTo>
                  <a:cubicBezTo>
                    <a:pt x="278646" y="62806"/>
                    <a:pt x="275775" y="65678"/>
                    <a:pt x="275775" y="69217"/>
                  </a:cubicBezTo>
                  <a:lnTo>
                    <a:pt x="275775" y="76208"/>
                  </a:lnTo>
                  <a:cubicBezTo>
                    <a:pt x="270245" y="77174"/>
                    <a:pt x="265125" y="79354"/>
                    <a:pt x="260707" y="82465"/>
                  </a:cubicBezTo>
                  <a:lnTo>
                    <a:pt x="255750" y="77508"/>
                  </a:lnTo>
                  <a:cubicBezTo>
                    <a:pt x="253245" y="75003"/>
                    <a:pt x="249186" y="75003"/>
                    <a:pt x="246681" y="77508"/>
                  </a:cubicBezTo>
                  <a:cubicBezTo>
                    <a:pt x="244177" y="80012"/>
                    <a:pt x="244177" y="84072"/>
                    <a:pt x="246681" y="86576"/>
                  </a:cubicBezTo>
                  <a:lnTo>
                    <a:pt x="251639" y="91534"/>
                  </a:lnTo>
                  <a:cubicBezTo>
                    <a:pt x="248528" y="95953"/>
                    <a:pt x="246348" y="101064"/>
                    <a:pt x="245382" y="106603"/>
                  </a:cubicBezTo>
                  <a:lnTo>
                    <a:pt x="238391" y="106603"/>
                  </a:lnTo>
                  <a:cubicBezTo>
                    <a:pt x="234853" y="106603"/>
                    <a:pt x="231981" y="109475"/>
                    <a:pt x="231981" y="113013"/>
                  </a:cubicBezTo>
                  <a:cubicBezTo>
                    <a:pt x="231981" y="116552"/>
                    <a:pt x="234870" y="119424"/>
                    <a:pt x="238408" y="119424"/>
                  </a:cubicBezTo>
                  <a:lnTo>
                    <a:pt x="238408" y="119424"/>
                  </a:lnTo>
                  <a:close/>
                  <a:moveTo>
                    <a:pt x="282193" y="88474"/>
                  </a:moveTo>
                  <a:cubicBezTo>
                    <a:pt x="295723" y="88474"/>
                    <a:pt x="306731" y="99483"/>
                    <a:pt x="306731" y="113013"/>
                  </a:cubicBezTo>
                  <a:cubicBezTo>
                    <a:pt x="306731" y="126544"/>
                    <a:pt x="295723" y="137553"/>
                    <a:pt x="282193" y="137553"/>
                  </a:cubicBezTo>
                  <a:cubicBezTo>
                    <a:pt x="268664" y="137553"/>
                    <a:pt x="257656" y="126544"/>
                    <a:pt x="257656" y="113013"/>
                  </a:cubicBezTo>
                  <a:cubicBezTo>
                    <a:pt x="257656" y="99483"/>
                    <a:pt x="268664" y="88474"/>
                    <a:pt x="282193" y="88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4" name="Google Shape;2964;g3087a6787ac_0_91"/>
          <p:cNvSpPr txBox="1"/>
          <p:nvPr/>
        </p:nvSpPr>
        <p:spPr>
          <a:xfrm>
            <a:off x="3674741" y="5612320"/>
            <a:ext cx="2288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Volume per 100K</a:t>
            </a:r>
            <a:endParaRPr/>
          </a:p>
        </p:txBody>
      </p:sp>
      <p:grpSp>
        <p:nvGrpSpPr>
          <p:cNvPr id="2965" name="Google Shape;2965;g3087a6787ac_0_91"/>
          <p:cNvGrpSpPr/>
          <p:nvPr/>
        </p:nvGrpSpPr>
        <p:grpSpPr>
          <a:xfrm>
            <a:off x="3269255" y="5684489"/>
            <a:ext cx="405495" cy="427985"/>
            <a:chOff x="613300" y="885161"/>
            <a:chExt cx="665400" cy="665400"/>
          </a:xfrm>
        </p:grpSpPr>
        <p:sp>
          <p:nvSpPr>
            <p:cNvPr id="2966" name="Google Shape;2966;g3087a6787ac_0_91"/>
            <p:cNvSpPr/>
            <p:nvPr/>
          </p:nvSpPr>
          <p:spPr>
            <a:xfrm>
              <a:off x="613300" y="885161"/>
              <a:ext cx="665400" cy="665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967" name="Google Shape;2967;g3087a6787ac_0_91"/>
            <p:cNvSpPr/>
            <p:nvPr/>
          </p:nvSpPr>
          <p:spPr>
            <a:xfrm>
              <a:off x="817450" y="993155"/>
              <a:ext cx="257100" cy="327492"/>
            </a:xfrm>
            <a:custGeom>
              <a:avLst/>
              <a:gdLst/>
              <a:ahLst/>
              <a:cxnLst/>
              <a:rect l="l" t="t" r="r" b="b"/>
              <a:pathLst>
                <a:path w="328562" h="418520" extrusionOk="0">
                  <a:moveTo>
                    <a:pt x="172294" y="147552"/>
                  </a:moveTo>
                  <a:cubicBezTo>
                    <a:pt x="183857" y="147552"/>
                    <a:pt x="193259" y="138150"/>
                    <a:pt x="193259" y="126603"/>
                  </a:cubicBezTo>
                  <a:cubicBezTo>
                    <a:pt x="193259" y="115055"/>
                    <a:pt x="183849" y="105653"/>
                    <a:pt x="172294" y="105653"/>
                  </a:cubicBezTo>
                  <a:cubicBezTo>
                    <a:pt x="160730" y="105653"/>
                    <a:pt x="151329" y="115055"/>
                    <a:pt x="151329" y="126603"/>
                  </a:cubicBezTo>
                  <a:cubicBezTo>
                    <a:pt x="151329" y="138150"/>
                    <a:pt x="160730" y="147552"/>
                    <a:pt x="172294" y="147552"/>
                  </a:cubicBezTo>
                  <a:close/>
                  <a:moveTo>
                    <a:pt x="172294" y="117910"/>
                  </a:moveTo>
                  <a:cubicBezTo>
                    <a:pt x="177097" y="117910"/>
                    <a:pt x="181003" y="121807"/>
                    <a:pt x="181003" y="126594"/>
                  </a:cubicBezTo>
                  <a:cubicBezTo>
                    <a:pt x="181003" y="131380"/>
                    <a:pt x="177097" y="135278"/>
                    <a:pt x="172294" y="135278"/>
                  </a:cubicBezTo>
                  <a:cubicBezTo>
                    <a:pt x="167490" y="135278"/>
                    <a:pt x="163585" y="131380"/>
                    <a:pt x="163585" y="126594"/>
                  </a:cubicBezTo>
                  <a:cubicBezTo>
                    <a:pt x="163585" y="121807"/>
                    <a:pt x="167490" y="117910"/>
                    <a:pt x="172294" y="117910"/>
                  </a:cubicBezTo>
                  <a:close/>
                  <a:moveTo>
                    <a:pt x="277812" y="299789"/>
                  </a:moveTo>
                  <a:lnTo>
                    <a:pt x="304178" y="299789"/>
                  </a:lnTo>
                  <a:cubicBezTo>
                    <a:pt x="318016" y="299772"/>
                    <a:pt x="328562" y="288019"/>
                    <a:pt x="328562" y="274087"/>
                  </a:cubicBezTo>
                  <a:cubicBezTo>
                    <a:pt x="328562" y="260642"/>
                    <a:pt x="317622" y="249702"/>
                    <a:pt x="304178" y="249702"/>
                  </a:cubicBezTo>
                  <a:lnTo>
                    <a:pt x="283743" y="249702"/>
                  </a:lnTo>
                  <a:cubicBezTo>
                    <a:pt x="280359" y="249702"/>
                    <a:pt x="277615" y="252445"/>
                    <a:pt x="277615" y="255830"/>
                  </a:cubicBezTo>
                  <a:cubicBezTo>
                    <a:pt x="277615" y="259215"/>
                    <a:pt x="280359" y="261958"/>
                    <a:pt x="283743" y="261958"/>
                  </a:cubicBezTo>
                  <a:lnTo>
                    <a:pt x="304178" y="261958"/>
                  </a:lnTo>
                  <a:cubicBezTo>
                    <a:pt x="310862" y="261958"/>
                    <a:pt x="316306" y="267394"/>
                    <a:pt x="316306" y="274087"/>
                  </a:cubicBezTo>
                  <a:cubicBezTo>
                    <a:pt x="316306" y="281147"/>
                    <a:pt x="311537" y="287566"/>
                    <a:pt x="304178" y="287524"/>
                  </a:cubicBezTo>
                  <a:lnTo>
                    <a:pt x="204045" y="287524"/>
                  </a:lnTo>
                  <a:cubicBezTo>
                    <a:pt x="196917" y="287498"/>
                    <a:pt x="191917" y="281310"/>
                    <a:pt x="191917" y="274087"/>
                  </a:cubicBezTo>
                  <a:cubicBezTo>
                    <a:pt x="191917" y="267403"/>
                    <a:pt x="197353" y="261958"/>
                    <a:pt x="204045" y="261958"/>
                  </a:cubicBezTo>
                  <a:lnTo>
                    <a:pt x="255137" y="261958"/>
                  </a:lnTo>
                  <a:cubicBezTo>
                    <a:pt x="258522" y="261958"/>
                    <a:pt x="261265" y="259215"/>
                    <a:pt x="261265" y="255830"/>
                  </a:cubicBezTo>
                  <a:cubicBezTo>
                    <a:pt x="261265" y="252445"/>
                    <a:pt x="258522" y="249702"/>
                    <a:pt x="255137" y="249702"/>
                  </a:cubicBezTo>
                  <a:lnTo>
                    <a:pt x="204045" y="249702"/>
                  </a:lnTo>
                  <a:cubicBezTo>
                    <a:pt x="190601" y="249702"/>
                    <a:pt x="179661" y="260642"/>
                    <a:pt x="179661" y="274087"/>
                  </a:cubicBezTo>
                  <a:cubicBezTo>
                    <a:pt x="179661" y="287908"/>
                    <a:pt x="190285" y="299832"/>
                    <a:pt x="204045" y="299789"/>
                  </a:cubicBezTo>
                  <a:lnTo>
                    <a:pt x="207814" y="299789"/>
                  </a:lnTo>
                  <a:cubicBezTo>
                    <a:pt x="199455" y="305823"/>
                    <a:pt x="189994" y="310234"/>
                    <a:pt x="179986" y="312695"/>
                  </a:cubicBezTo>
                  <a:lnTo>
                    <a:pt x="179986" y="307772"/>
                  </a:lnTo>
                  <a:cubicBezTo>
                    <a:pt x="180003" y="296148"/>
                    <a:pt x="170225" y="287532"/>
                    <a:pt x="158696" y="287532"/>
                  </a:cubicBezTo>
                  <a:cubicBezTo>
                    <a:pt x="147534" y="287532"/>
                    <a:pt x="138457" y="296609"/>
                    <a:pt x="138457" y="307772"/>
                  </a:cubicBezTo>
                  <a:lnTo>
                    <a:pt x="138457" y="311841"/>
                  </a:lnTo>
                  <a:cubicBezTo>
                    <a:pt x="104586" y="302054"/>
                    <a:pt x="80716" y="270848"/>
                    <a:pt x="80716" y="234991"/>
                  </a:cubicBezTo>
                  <a:cubicBezTo>
                    <a:pt x="80716" y="199135"/>
                    <a:pt x="104236" y="168066"/>
                    <a:pt x="138363" y="158176"/>
                  </a:cubicBezTo>
                  <a:cubicBezTo>
                    <a:pt x="144978" y="165271"/>
                    <a:pt x="153790" y="170288"/>
                    <a:pt x="163704" y="172151"/>
                  </a:cubicBezTo>
                  <a:lnTo>
                    <a:pt x="196233" y="204640"/>
                  </a:lnTo>
                  <a:cubicBezTo>
                    <a:pt x="201165" y="209580"/>
                    <a:pt x="209053" y="209196"/>
                    <a:pt x="213754" y="204178"/>
                  </a:cubicBezTo>
                  <a:lnTo>
                    <a:pt x="232206" y="222606"/>
                  </a:lnTo>
                  <a:cubicBezTo>
                    <a:pt x="236907" y="227307"/>
                    <a:pt x="244565" y="227307"/>
                    <a:pt x="249266" y="222606"/>
                  </a:cubicBezTo>
                  <a:lnTo>
                    <a:pt x="269684" y="202221"/>
                  </a:lnTo>
                  <a:cubicBezTo>
                    <a:pt x="274350" y="197605"/>
                    <a:pt x="274316" y="189750"/>
                    <a:pt x="269684" y="185160"/>
                  </a:cubicBezTo>
                  <a:lnTo>
                    <a:pt x="251248" y="166749"/>
                  </a:lnTo>
                  <a:cubicBezTo>
                    <a:pt x="256257" y="162031"/>
                    <a:pt x="256650" y="154176"/>
                    <a:pt x="251701" y="149236"/>
                  </a:cubicBezTo>
                  <a:lnTo>
                    <a:pt x="217155" y="114747"/>
                  </a:lnTo>
                  <a:cubicBezTo>
                    <a:pt x="212899" y="98712"/>
                    <a:pt x="200241" y="86062"/>
                    <a:pt x="184182" y="81814"/>
                  </a:cubicBezTo>
                  <a:lnTo>
                    <a:pt x="159132" y="56796"/>
                  </a:lnTo>
                  <a:cubicBezTo>
                    <a:pt x="149867" y="47522"/>
                    <a:pt x="136449" y="43497"/>
                    <a:pt x="123620" y="46095"/>
                  </a:cubicBezTo>
                  <a:lnTo>
                    <a:pt x="109808" y="32299"/>
                  </a:lnTo>
                  <a:lnTo>
                    <a:pt x="109962" y="32145"/>
                  </a:lnTo>
                  <a:cubicBezTo>
                    <a:pt x="117253" y="24932"/>
                    <a:pt x="117167" y="12700"/>
                    <a:pt x="109962" y="5503"/>
                  </a:cubicBezTo>
                  <a:cubicBezTo>
                    <a:pt x="102612" y="-1830"/>
                    <a:pt x="90664" y="-1839"/>
                    <a:pt x="83314" y="5503"/>
                  </a:cubicBezTo>
                  <a:lnTo>
                    <a:pt x="52315" y="36462"/>
                  </a:lnTo>
                  <a:cubicBezTo>
                    <a:pt x="45007" y="43667"/>
                    <a:pt x="45016" y="55813"/>
                    <a:pt x="52315" y="63104"/>
                  </a:cubicBezTo>
                  <a:cubicBezTo>
                    <a:pt x="59665" y="70446"/>
                    <a:pt x="71613" y="70437"/>
                    <a:pt x="78963" y="63104"/>
                  </a:cubicBezTo>
                  <a:lnTo>
                    <a:pt x="79134" y="62933"/>
                  </a:lnTo>
                  <a:lnTo>
                    <a:pt x="92954" y="76746"/>
                  </a:lnTo>
                  <a:cubicBezTo>
                    <a:pt x="90365" y="89507"/>
                    <a:pt x="94356" y="102943"/>
                    <a:pt x="103680" y="112209"/>
                  </a:cubicBezTo>
                  <a:lnTo>
                    <a:pt x="105039" y="113559"/>
                  </a:lnTo>
                  <a:cubicBezTo>
                    <a:pt x="89621" y="120628"/>
                    <a:pt x="75630" y="130628"/>
                    <a:pt x="63707" y="143210"/>
                  </a:cubicBezTo>
                  <a:cubicBezTo>
                    <a:pt x="61383" y="145671"/>
                    <a:pt x="61485" y="149552"/>
                    <a:pt x="63938" y="151877"/>
                  </a:cubicBezTo>
                  <a:cubicBezTo>
                    <a:pt x="66391" y="154202"/>
                    <a:pt x="70271" y="154108"/>
                    <a:pt x="72605" y="151646"/>
                  </a:cubicBezTo>
                  <a:cubicBezTo>
                    <a:pt x="87536" y="135885"/>
                    <a:pt x="106057" y="124585"/>
                    <a:pt x="126611" y="118594"/>
                  </a:cubicBezTo>
                  <a:cubicBezTo>
                    <a:pt x="126150" y="121200"/>
                    <a:pt x="125902" y="123876"/>
                    <a:pt x="125902" y="126611"/>
                  </a:cubicBezTo>
                  <a:cubicBezTo>
                    <a:pt x="125902" y="134193"/>
                    <a:pt x="127748" y="141347"/>
                    <a:pt x="130987" y="147672"/>
                  </a:cubicBezTo>
                  <a:cubicBezTo>
                    <a:pt x="114424" y="153339"/>
                    <a:pt x="99578" y="163723"/>
                    <a:pt x="88578" y="177510"/>
                  </a:cubicBezTo>
                  <a:cubicBezTo>
                    <a:pt x="75416" y="193998"/>
                    <a:pt x="68468" y="213871"/>
                    <a:pt x="68468" y="235000"/>
                  </a:cubicBezTo>
                  <a:cubicBezTo>
                    <a:pt x="68468" y="277540"/>
                    <a:pt x="97621" y="314397"/>
                    <a:pt x="138474" y="324534"/>
                  </a:cubicBezTo>
                  <a:lnTo>
                    <a:pt x="138474" y="329260"/>
                  </a:lnTo>
                  <a:cubicBezTo>
                    <a:pt x="129261" y="333269"/>
                    <a:pt x="121603" y="339791"/>
                    <a:pt x="116193" y="347842"/>
                  </a:cubicBezTo>
                  <a:cubicBezTo>
                    <a:pt x="70049" y="329636"/>
                    <a:pt x="39392" y="284908"/>
                    <a:pt x="39392" y="235008"/>
                  </a:cubicBezTo>
                  <a:cubicBezTo>
                    <a:pt x="39392" y="213281"/>
                    <a:pt x="45212" y="191973"/>
                    <a:pt x="56220" y="173382"/>
                  </a:cubicBezTo>
                  <a:cubicBezTo>
                    <a:pt x="57947" y="170467"/>
                    <a:pt x="56981" y="166707"/>
                    <a:pt x="54067" y="164980"/>
                  </a:cubicBezTo>
                  <a:cubicBezTo>
                    <a:pt x="51152" y="163254"/>
                    <a:pt x="47392" y="164219"/>
                    <a:pt x="45665" y="167134"/>
                  </a:cubicBezTo>
                  <a:cubicBezTo>
                    <a:pt x="33537" y="187614"/>
                    <a:pt x="27127" y="211093"/>
                    <a:pt x="27127" y="235008"/>
                  </a:cubicBezTo>
                  <a:cubicBezTo>
                    <a:pt x="27127" y="289549"/>
                    <a:pt x="60400" y="338483"/>
                    <a:pt x="110586" y="358800"/>
                  </a:cubicBezTo>
                  <a:cubicBezTo>
                    <a:pt x="109475" y="361817"/>
                    <a:pt x="108646" y="364945"/>
                    <a:pt x="108108" y="368168"/>
                  </a:cubicBezTo>
                  <a:lnTo>
                    <a:pt x="56084" y="368168"/>
                  </a:lnTo>
                  <a:cubicBezTo>
                    <a:pt x="39178" y="368168"/>
                    <a:pt x="25435" y="381921"/>
                    <a:pt x="25435" y="398819"/>
                  </a:cubicBezTo>
                  <a:lnTo>
                    <a:pt x="25435" y="406264"/>
                  </a:lnTo>
                  <a:lnTo>
                    <a:pt x="6128" y="406264"/>
                  </a:lnTo>
                  <a:cubicBezTo>
                    <a:pt x="2744" y="406264"/>
                    <a:pt x="0" y="409007"/>
                    <a:pt x="0" y="412392"/>
                  </a:cubicBezTo>
                  <a:cubicBezTo>
                    <a:pt x="0" y="415777"/>
                    <a:pt x="2744" y="418520"/>
                    <a:pt x="6128" y="418520"/>
                  </a:cubicBezTo>
                  <a:lnTo>
                    <a:pt x="315605" y="418520"/>
                  </a:lnTo>
                  <a:cubicBezTo>
                    <a:pt x="318990" y="418520"/>
                    <a:pt x="321733" y="415777"/>
                    <a:pt x="321733" y="412392"/>
                  </a:cubicBezTo>
                  <a:cubicBezTo>
                    <a:pt x="321733" y="409007"/>
                    <a:pt x="318990" y="406264"/>
                    <a:pt x="315605" y="406264"/>
                  </a:cubicBezTo>
                  <a:lnTo>
                    <a:pt x="296307" y="406264"/>
                  </a:lnTo>
                  <a:lnTo>
                    <a:pt x="296307" y="398819"/>
                  </a:lnTo>
                  <a:cubicBezTo>
                    <a:pt x="296307" y="381912"/>
                    <a:pt x="282555" y="368168"/>
                    <a:pt x="265658" y="368168"/>
                  </a:cubicBezTo>
                  <a:lnTo>
                    <a:pt x="213634" y="368168"/>
                  </a:lnTo>
                  <a:cubicBezTo>
                    <a:pt x="213096" y="364945"/>
                    <a:pt x="212258" y="361817"/>
                    <a:pt x="211147" y="358809"/>
                  </a:cubicBezTo>
                  <a:cubicBezTo>
                    <a:pt x="239488" y="347321"/>
                    <a:pt x="262898" y="326628"/>
                    <a:pt x="277812" y="299789"/>
                  </a:cubicBezTo>
                  <a:lnTo>
                    <a:pt x="277812" y="299789"/>
                  </a:lnTo>
                  <a:close/>
                  <a:moveTo>
                    <a:pt x="260863" y="193682"/>
                  </a:moveTo>
                  <a:lnTo>
                    <a:pt x="240727" y="213786"/>
                  </a:lnTo>
                  <a:lnTo>
                    <a:pt x="222429" y="195511"/>
                  </a:lnTo>
                  <a:lnTo>
                    <a:pt x="242565" y="175408"/>
                  </a:lnTo>
                  <a:lnTo>
                    <a:pt x="260863" y="193682"/>
                  </a:lnTo>
                  <a:close/>
                  <a:moveTo>
                    <a:pt x="218224" y="133132"/>
                  </a:moveTo>
                  <a:lnTo>
                    <a:pt x="242881" y="157749"/>
                  </a:lnTo>
                  <a:lnTo>
                    <a:pt x="204763" y="195819"/>
                  </a:lnTo>
                  <a:lnTo>
                    <a:pt x="181028" y="172117"/>
                  </a:lnTo>
                  <a:cubicBezTo>
                    <a:pt x="200344" y="168425"/>
                    <a:pt x="215446" y="152740"/>
                    <a:pt x="218224" y="133132"/>
                  </a:cubicBezTo>
                  <a:close/>
                  <a:moveTo>
                    <a:pt x="206438" y="126603"/>
                  </a:moveTo>
                  <a:cubicBezTo>
                    <a:pt x="206438" y="145398"/>
                    <a:pt x="191122" y="160689"/>
                    <a:pt x="172294" y="160689"/>
                  </a:cubicBezTo>
                  <a:cubicBezTo>
                    <a:pt x="153465" y="160689"/>
                    <a:pt x="138150" y="145398"/>
                    <a:pt x="138150" y="126603"/>
                  </a:cubicBezTo>
                  <a:cubicBezTo>
                    <a:pt x="138150" y="107807"/>
                    <a:pt x="153465" y="92515"/>
                    <a:pt x="172294" y="92515"/>
                  </a:cubicBezTo>
                  <a:cubicBezTo>
                    <a:pt x="191122" y="92507"/>
                    <a:pt x="206438" y="107807"/>
                    <a:pt x="206438" y="126603"/>
                  </a:cubicBezTo>
                  <a:close/>
                  <a:moveTo>
                    <a:pt x="70297" y="54411"/>
                  </a:moveTo>
                  <a:cubicBezTo>
                    <a:pt x="67724" y="56975"/>
                    <a:pt x="63545" y="56975"/>
                    <a:pt x="60972" y="54411"/>
                  </a:cubicBezTo>
                  <a:cubicBezTo>
                    <a:pt x="58443" y="51881"/>
                    <a:pt x="58426" y="47642"/>
                    <a:pt x="60972" y="45129"/>
                  </a:cubicBezTo>
                  <a:lnTo>
                    <a:pt x="91972" y="14171"/>
                  </a:lnTo>
                  <a:cubicBezTo>
                    <a:pt x="94544" y="11606"/>
                    <a:pt x="98723" y="11606"/>
                    <a:pt x="101296" y="14171"/>
                  </a:cubicBezTo>
                  <a:cubicBezTo>
                    <a:pt x="103817" y="16692"/>
                    <a:pt x="103843" y="20940"/>
                    <a:pt x="101296" y="23453"/>
                  </a:cubicBezTo>
                  <a:lnTo>
                    <a:pt x="70297" y="54411"/>
                  </a:lnTo>
                  <a:close/>
                  <a:moveTo>
                    <a:pt x="97809" y="64249"/>
                  </a:moveTo>
                  <a:lnTo>
                    <a:pt x="87801" y="54258"/>
                  </a:lnTo>
                  <a:lnTo>
                    <a:pt x="101125" y="40949"/>
                  </a:lnTo>
                  <a:lnTo>
                    <a:pt x="111125" y="50941"/>
                  </a:lnTo>
                  <a:cubicBezTo>
                    <a:pt x="108441" y="52565"/>
                    <a:pt x="105937" y="54514"/>
                    <a:pt x="103663" y="56788"/>
                  </a:cubicBezTo>
                  <a:cubicBezTo>
                    <a:pt x="101390" y="59061"/>
                    <a:pt x="99433" y="61565"/>
                    <a:pt x="97809" y="64249"/>
                  </a:cubicBezTo>
                  <a:lnTo>
                    <a:pt x="97809" y="64249"/>
                  </a:lnTo>
                  <a:close/>
                  <a:moveTo>
                    <a:pt x="117432" y="108610"/>
                  </a:moveTo>
                  <a:lnTo>
                    <a:pt x="112338" y="103516"/>
                  </a:lnTo>
                  <a:cubicBezTo>
                    <a:pt x="101852" y="93139"/>
                    <a:pt x="101945" y="75848"/>
                    <a:pt x="112338" y="65463"/>
                  </a:cubicBezTo>
                  <a:cubicBezTo>
                    <a:pt x="122740" y="55078"/>
                    <a:pt x="140030" y="54958"/>
                    <a:pt x="150474" y="65463"/>
                  </a:cubicBezTo>
                  <a:lnTo>
                    <a:pt x="165756" y="80720"/>
                  </a:lnTo>
                  <a:cubicBezTo>
                    <a:pt x="150901" y="82823"/>
                    <a:pt x="138286" y="91977"/>
                    <a:pt x="131432" y="104670"/>
                  </a:cubicBezTo>
                  <a:cubicBezTo>
                    <a:pt x="126663" y="105738"/>
                    <a:pt x="121996" y="107046"/>
                    <a:pt x="117432" y="108610"/>
                  </a:cubicBezTo>
                  <a:close/>
                  <a:moveTo>
                    <a:pt x="107373" y="406255"/>
                  </a:moveTo>
                  <a:lnTo>
                    <a:pt x="37674" y="406255"/>
                  </a:lnTo>
                  <a:lnTo>
                    <a:pt x="37674" y="398810"/>
                  </a:lnTo>
                  <a:cubicBezTo>
                    <a:pt x="37674" y="388664"/>
                    <a:pt x="45922" y="380416"/>
                    <a:pt x="56067" y="380416"/>
                  </a:cubicBezTo>
                  <a:lnTo>
                    <a:pt x="107373" y="380416"/>
                  </a:lnTo>
                  <a:lnTo>
                    <a:pt x="107373" y="406255"/>
                  </a:lnTo>
                  <a:close/>
                  <a:moveTo>
                    <a:pt x="214318" y="380416"/>
                  </a:moveTo>
                  <a:lnTo>
                    <a:pt x="265633" y="380416"/>
                  </a:lnTo>
                  <a:cubicBezTo>
                    <a:pt x="275778" y="380416"/>
                    <a:pt x="284025" y="388664"/>
                    <a:pt x="284025" y="398810"/>
                  </a:cubicBezTo>
                  <a:lnTo>
                    <a:pt x="284025" y="406255"/>
                  </a:lnTo>
                  <a:lnTo>
                    <a:pt x="214318" y="406255"/>
                  </a:lnTo>
                  <a:lnTo>
                    <a:pt x="214318" y="380416"/>
                  </a:lnTo>
                  <a:close/>
                  <a:moveTo>
                    <a:pt x="150713" y="307764"/>
                  </a:moveTo>
                  <a:cubicBezTo>
                    <a:pt x="150713" y="303362"/>
                    <a:pt x="154294" y="299780"/>
                    <a:pt x="158696" y="299780"/>
                  </a:cubicBezTo>
                  <a:cubicBezTo>
                    <a:pt x="163448" y="299780"/>
                    <a:pt x="167747" y="302960"/>
                    <a:pt x="167730" y="307764"/>
                  </a:cubicBezTo>
                  <a:lnTo>
                    <a:pt x="167730" y="341799"/>
                  </a:lnTo>
                  <a:cubicBezTo>
                    <a:pt x="167713" y="346526"/>
                    <a:pt x="163473" y="349774"/>
                    <a:pt x="158696" y="349774"/>
                  </a:cubicBezTo>
                  <a:cubicBezTo>
                    <a:pt x="154294" y="349774"/>
                    <a:pt x="150713" y="346192"/>
                    <a:pt x="150713" y="341799"/>
                  </a:cubicBezTo>
                  <a:lnTo>
                    <a:pt x="150713" y="307764"/>
                  </a:lnTo>
                  <a:close/>
                  <a:moveTo>
                    <a:pt x="202053" y="406255"/>
                  </a:moveTo>
                  <a:lnTo>
                    <a:pt x="119637" y="406255"/>
                  </a:lnTo>
                  <a:lnTo>
                    <a:pt x="119637" y="376715"/>
                  </a:lnTo>
                  <a:cubicBezTo>
                    <a:pt x="119637" y="362749"/>
                    <a:pt x="126953" y="350090"/>
                    <a:pt x="138500" y="343021"/>
                  </a:cubicBezTo>
                  <a:cubicBezTo>
                    <a:pt x="139132" y="353620"/>
                    <a:pt x="147944" y="362048"/>
                    <a:pt x="158696" y="362048"/>
                  </a:cubicBezTo>
                  <a:cubicBezTo>
                    <a:pt x="170157" y="362048"/>
                    <a:pt x="180020" y="353475"/>
                    <a:pt x="179986" y="341808"/>
                  </a:cubicBezTo>
                  <a:lnTo>
                    <a:pt x="179986" y="341252"/>
                  </a:lnTo>
                  <a:cubicBezTo>
                    <a:pt x="193438" y="347842"/>
                    <a:pt x="202062" y="361663"/>
                    <a:pt x="202053" y="376724"/>
                  </a:cubicBezTo>
                  <a:lnTo>
                    <a:pt x="202053" y="406255"/>
                  </a:lnTo>
                  <a:close/>
                  <a:moveTo>
                    <a:pt x="205515" y="347816"/>
                  </a:moveTo>
                  <a:cubicBezTo>
                    <a:pt x="199464" y="338808"/>
                    <a:pt x="190609" y="331739"/>
                    <a:pt x="179986" y="327961"/>
                  </a:cubicBezTo>
                  <a:lnTo>
                    <a:pt x="179986" y="325260"/>
                  </a:lnTo>
                  <a:cubicBezTo>
                    <a:pt x="197584" y="321542"/>
                    <a:pt x="213891" y="312644"/>
                    <a:pt x="226591" y="299789"/>
                  </a:cubicBezTo>
                  <a:lnTo>
                    <a:pt x="263556" y="299789"/>
                  </a:lnTo>
                  <a:cubicBezTo>
                    <a:pt x="249787" y="321576"/>
                    <a:pt x="229582" y="338329"/>
                    <a:pt x="205515" y="347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8" name="Google Shape;2968;g3087a6787ac_0_91"/>
          <p:cNvSpPr txBox="1"/>
          <p:nvPr/>
        </p:nvSpPr>
        <p:spPr>
          <a:xfrm>
            <a:off x="3183862" y="6136572"/>
            <a:ext cx="279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Volume per 100K higher in rural areas</a:t>
            </a:r>
            <a:endParaRPr/>
          </a:p>
        </p:txBody>
      </p:sp>
      <p:pic>
        <p:nvPicPr>
          <p:cNvPr id="2969" name="Google Shape;2969;g3087a6787ac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944" y="6718576"/>
            <a:ext cx="2738958" cy="28884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70" name="Google Shape;2970;g3087a6787ac_0_91"/>
          <p:cNvSpPr txBox="1"/>
          <p:nvPr/>
        </p:nvSpPr>
        <p:spPr>
          <a:xfrm>
            <a:off x="724709" y="520135"/>
            <a:ext cx="2288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Reported Covid cases per 100K</a:t>
            </a:r>
            <a:endParaRPr/>
          </a:p>
        </p:txBody>
      </p:sp>
      <p:sp>
        <p:nvSpPr>
          <p:cNvPr id="2971" name="Google Shape;2971;g3087a6787ac_0_91"/>
          <p:cNvSpPr txBox="1"/>
          <p:nvPr/>
        </p:nvSpPr>
        <p:spPr>
          <a:xfrm>
            <a:off x="302580" y="1044387"/>
            <a:ext cx="2792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Reported cases </a:t>
            </a: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Rural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areas</a:t>
            </a:r>
            <a:endParaRPr/>
          </a:p>
        </p:txBody>
      </p:sp>
      <p:grpSp>
        <p:nvGrpSpPr>
          <p:cNvPr id="2972" name="Google Shape;2972;g3087a6787ac_0_91"/>
          <p:cNvGrpSpPr/>
          <p:nvPr/>
        </p:nvGrpSpPr>
        <p:grpSpPr>
          <a:xfrm>
            <a:off x="318264" y="556239"/>
            <a:ext cx="406708" cy="403904"/>
            <a:chOff x="4572000" y="865948"/>
            <a:chExt cx="667500" cy="667500"/>
          </a:xfrm>
        </p:grpSpPr>
        <p:sp>
          <p:nvSpPr>
            <p:cNvPr id="2973" name="Google Shape;2973;g3087a6787ac_0_91"/>
            <p:cNvSpPr/>
            <p:nvPr/>
          </p:nvSpPr>
          <p:spPr>
            <a:xfrm>
              <a:off x="4572000" y="865948"/>
              <a:ext cx="667500" cy="667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974" name="Google Shape;2974;g3087a6787ac_0_91"/>
            <p:cNvSpPr/>
            <p:nvPr/>
          </p:nvSpPr>
          <p:spPr>
            <a:xfrm>
              <a:off x="4744968" y="1059680"/>
              <a:ext cx="329292" cy="329100"/>
            </a:xfrm>
            <a:custGeom>
              <a:avLst/>
              <a:gdLst/>
              <a:ahLst/>
              <a:cxnLst/>
              <a:rect l="l" t="t" r="r" b="b"/>
              <a:pathLst>
                <a:path w="437598" h="437342" extrusionOk="0">
                  <a:moveTo>
                    <a:pt x="171880" y="198615"/>
                  </a:moveTo>
                  <a:lnTo>
                    <a:pt x="178872" y="198615"/>
                  </a:lnTo>
                  <a:cubicBezTo>
                    <a:pt x="179829" y="204145"/>
                    <a:pt x="182017" y="209265"/>
                    <a:pt x="185128" y="213675"/>
                  </a:cubicBezTo>
                  <a:lnTo>
                    <a:pt x="180171" y="218633"/>
                  </a:lnTo>
                  <a:cubicBezTo>
                    <a:pt x="177667" y="221137"/>
                    <a:pt x="177667" y="225197"/>
                    <a:pt x="180171" y="227702"/>
                  </a:cubicBezTo>
                  <a:cubicBezTo>
                    <a:pt x="182675" y="230206"/>
                    <a:pt x="186735" y="230206"/>
                    <a:pt x="189239" y="227702"/>
                  </a:cubicBezTo>
                  <a:lnTo>
                    <a:pt x="194196" y="222744"/>
                  </a:lnTo>
                  <a:cubicBezTo>
                    <a:pt x="198615" y="225855"/>
                    <a:pt x="203726" y="228035"/>
                    <a:pt x="209264" y="229001"/>
                  </a:cubicBezTo>
                  <a:lnTo>
                    <a:pt x="209264" y="235993"/>
                  </a:lnTo>
                  <a:cubicBezTo>
                    <a:pt x="209264" y="239531"/>
                    <a:pt x="212136" y="242403"/>
                    <a:pt x="215674" y="242403"/>
                  </a:cubicBezTo>
                  <a:cubicBezTo>
                    <a:pt x="219212" y="242403"/>
                    <a:pt x="222084" y="239531"/>
                    <a:pt x="222084" y="235993"/>
                  </a:cubicBezTo>
                  <a:lnTo>
                    <a:pt x="222084" y="229001"/>
                  </a:lnTo>
                  <a:cubicBezTo>
                    <a:pt x="227614" y="228035"/>
                    <a:pt x="232733" y="225855"/>
                    <a:pt x="237152" y="222744"/>
                  </a:cubicBezTo>
                  <a:lnTo>
                    <a:pt x="242109" y="227702"/>
                  </a:lnTo>
                  <a:cubicBezTo>
                    <a:pt x="244613" y="230206"/>
                    <a:pt x="248673" y="230206"/>
                    <a:pt x="251177" y="227702"/>
                  </a:cubicBezTo>
                  <a:cubicBezTo>
                    <a:pt x="253681" y="225197"/>
                    <a:pt x="253681" y="221137"/>
                    <a:pt x="251177" y="218633"/>
                  </a:cubicBezTo>
                  <a:lnTo>
                    <a:pt x="246220" y="213675"/>
                  </a:lnTo>
                  <a:cubicBezTo>
                    <a:pt x="249331" y="209257"/>
                    <a:pt x="251510" y="204145"/>
                    <a:pt x="252476" y="198615"/>
                  </a:cubicBezTo>
                  <a:lnTo>
                    <a:pt x="259467" y="198615"/>
                  </a:lnTo>
                  <a:cubicBezTo>
                    <a:pt x="263006" y="198615"/>
                    <a:pt x="265877" y="195743"/>
                    <a:pt x="265877" y="192204"/>
                  </a:cubicBezTo>
                  <a:cubicBezTo>
                    <a:pt x="265877" y="188666"/>
                    <a:pt x="263006" y="185794"/>
                    <a:pt x="259467" y="185794"/>
                  </a:cubicBezTo>
                  <a:lnTo>
                    <a:pt x="252476" y="185794"/>
                  </a:lnTo>
                  <a:cubicBezTo>
                    <a:pt x="251519" y="180264"/>
                    <a:pt x="249331" y="175144"/>
                    <a:pt x="246220" y="170734"/>
                  </a:cubicBezTo>
                  <a:lnTo>
                    <a:pt x="251177" y="165776"/>
                  </a:lnTo>
                  <a:cubicBezTo>
                    <a:pt x="253681" y="163272"/>
                    <a:pt x="253681" y="159212"/>
                    <a:pt x="251177" y="156707"/>
                  </a:cubicBezTo>
                  <a:cubicBezTo>
                    <a:pt x="248673" y="154203"/>
                    <a:pt x="244613" y="154203"/>
                    <a:pt x="242109" y="156707"/>
                  </a:cubicBezTo>
                  <a:lnTo>
                    <a:pt x="237152" y="161665"/>
                  </a:lnTo>
                  <a:cubicBezTo>
                    <a:pt x="232733" y="158554"/>
                    <a:pt x="227622" y="156374"/>
                    <a:pt x="222084" y="155408"/>
                  </a:cubicBezTo>
                  <a:lnTo>
                    <a:pt x="222084" y="148416"/>
                  </a:lnTo>
                  <a:cubicBezTo>
                    <a:pt x="222084" y="144878"/>
                    <a:pt x="219212" y="142006"/>
                    <a:pt x="215674" y="142006"/>
                  </a:cubicBezTo>
                  <a:cubicBezTo>
                    <a:pt x="212136" y="142006"/>
                    <a:pt x="209264" y="144878"/>
                    <a:pt x="209264" y="148416"/>
                  </a:cubicBezTo>
                  <a:lnTo>
                    <a:pt x="209264" y="155408"/>
                  </a:lnTo>
                  <a:cubicBezTo>
                    <a:pt x="203734" y="156374"/>
                    <a:pt x="198615" y="158554"/>
                    <a:pt x="194205" y="161665"/>
                  </a:cubicBezTo>
                  <a:lnTo>
                    <a:pt x="189247" y="156707"/>
                  </a:lnTo>
                  <a:cubicBezTo>
                    <a:pt x="186743" y="154203"/>
                    <a:pt x="182683" y="154203"/>
                    <a:pt x="180179" y="156707"/>
                  </a:cubicBezTo>
                  <a:cubicBezTo>
                    <a:pt x="177675" y="159212"/>
                    <a:pt x="177675" y="163272"/>
                    <a:pt x="180179" y="165776"/>
                  </a:cubicBezTo>
                  <a:lnTo>
                    <a:pt x="185136" y="170734"/>
                  </a:lnTo>
                  <a:cubicBezTo>
                    <a:pt x="182026" y="175153"/>
                    <a:pt x="179846" y="180264"/>
                    <a:pt x="178880" y="185794"/>
                  </a:cubicBezTo>
                  <a:lnTo>
                    <a:pt x="171889" y="185794"/>
                  </a:lnTo>
                  <a:cubicBezTo>
                    <a:pt x="168351" y="185794"/>
                    <a:pt x="165479" y="188666"/>
                    <a:pt x="165479" y="192204"/>
                  </a:cubicBezTo>
                  <a:cubicBezTo>
                    <a:pt x="165470" y="195752"/>
                    <a:pt x="168342" y="198615"/>
                    <a:pt x="171880" y="198615"/>
                  </a:cubicBezTo>
                  <a:lnTo>
                    <a:pt x="171880" y="198615"/>
                  </a:lnTo>
                  <a:close/>
                  <a:moveTo>
                    <a:pt x="215665" y="167674"/>
                  </a:moveTo>
                  <a:cubicBezTo>
                    <a:pt x="229195" y="167674"/>
                    <a:pt x="240203" y="178683"/>
                    <a:pt x="240203" y="192213"/>
                  </a:cubicBezTo>
                  <a:cubicBezTo>
                    <a:pt x="240203" y="205744"/>
                    <a:pt x="229195" y="216753"/>
                    <a:pt x="215665" y="216753"/>
                  </a:cubicBezTo>
                  <a:cubicBezTo>
                    <a:pt x="202136" y="216753"/>
                    <a:pt x="191128" y="205744"/>
                    <a:pt x="191128" y="192213"/>
                  </a:cubicBezTo>
                  <a:cubicBezTo>
                    <a:pt x="191128" y="178674"/>
                    <a:pt x="202136" y="167674"/>
                    <a:pt x="215665" y="167674"/>
                  </a:cubicBezTo>
                  <a:lnTo>
                    <a:pt x="215665" y="167674"/>
                  </a:lnTo>
                  <a:close/>
                  <a:moveTo>
                    <a:pt x="267937" y="0"/>
                  </a:moveTo>
                  <a:cubicBezTo>
                    <a:pt x="234665" y="0"/>
                    <a:pt x="202452" y="9633"/>
                    <a:pt x="174769" y="27847"/>
                  </a:cubicBezTo>
                  <a:cubicBezTo>
                    <a:pt x="171812" y="29796"/>
                    <a:pt x="170992" y="33771"/>
                    <a:pt x="172940" y="36728"/>
                  </a:cubicBezTo>
                  <a:cubicBezTo>
                    <a:pt x="174889" y="39685"/>
                    <a:pt x="178863" y="40506"/>
                    <a:pt x="181820" y="38557"/>
                  </a:cubicBezTo>
                  <a:cubicBezTo>
                    <a:pt x="207401" y="21719"/>
                    <a:pt x="237177" y="12821"/>
                    <a:pt x="267937" y="12821"/>
                  </a:cubicBezTo>
                  <a:cubicBezTo>
                    <a:pt x="354422" y="12821"/>
                    <a:pt x="424778" y="83183"/>
                    <a:pt x="424778" y="169674"/>
                  </a:cubicBezTo>
                  <a:cubicBezTo>
                    <a:pt x="424778" y="256164"/>
                    <a:pt x="354422" y="326518"/>
                    <a:pt x="267937" y="326518"/>
                  </a:cubicBezTo>
                  <a:cubicBezTo>
                    <a:pt x="181453" y="326518"/>
                    <a:pt x="111096" y="256156"/>
                    <a:pt x="111096" y="169665"/>
                  </a:cubicBezTo>
                  <a:cubicBezTo>
                    <a:pt x="111096" y="126723"/>
                    <a:pt x="128113" y="86645"/>
                    <a:pt x="159018" y="56806"/>
                  </a:cubicBezTo>
                  <a:cubicBezTo>
                    <a:pt x="161564" y="54344"/>
                    <a:pt x="161633" y="50284"/>
                    <a:pt x="159180" y="47746"/>
                  </a:cubicBezTo>
                  <a:cubicBezTo>
                    <a:pt x="156719" y="45198"/>
                    <a:pt x="152659" y="45130"/>
                    <a:pt x="150121" y="47583"/>
                  </a:cubicBezTo>
                  <a:cubicBezTo>
                    <a:pt x="116694" y="79858"/>
                    <a:pt x="98284" y="123210"/>
                    <a:pt x="98284" y="169665"/>
                  </a:cubicBezTo>
                  <a:cubicBezTo>
                    <a:pt x="98284" y="203060"/>
                    <a:pt x="107985" y="234232"/>
                    <a:pt x="124711" y="260515"/>
                  </a:cubicBezTo>
                  <a:lnTo>
                    <a:pt x="17133" y="351929"/>
                  </a:lnTo>
                  <a:cubicBezTo>
                    <a:pt x="-4268" y="370101"/>
                    <a:pt x="-6054" y="403111"/>
                    <a:pt x="14227" y="423393"/>
                  </a:cubicBezTo>
                  <a:cubicBezTo>
                    <a:pt x="33791" y="442967"/>
                    <a:pt x="67730" y="441890"/>
                    <a:pt x="85687" y="420487"/>
                  </a:cubicBezTo>
                  <a:lnTo>
                    <a:pt x="121831" y="377947"/>
                  </a:lnTo>
                  <a:cubicBezTo>
                    <a:pt x="124121" y="375246"/>
                    <a:pt x="123797" y="371203"/>
                    <a:pt x="121096" y="368913"/>
                  </a:cubicBezTo>
                  <a:cubicBezTo>
                    <a:pt x="118395" y="366622"/>
                    <a:pt x="114352" y="366947"/>
                    <a:pt x="112062" y="369648"/>
                  </a:cubicBezTo>
                  <a:lnTo>
                    <a:pt x="75918" y="412188"/>
                  </a:lnTo>
                  <a:cubicBezTo>
                    <a:pt x="62628" y="427983"/>
                    <a:pt x="37671" y="428701"/>
                    <a:pt x="23295" y="414325"/>
                  </a:cubicBezTo>
                  <a:cubicBezTo>
                    <a:pt x="8569" y="399598"/>
                    <a:pt x="9655" y="374973"/>
                    <a:pt x="25432" y="361699"/>
                  </a:cubicBezTo>
                  <a:lnTo>
                    <a:pt x="132027" y="271122"/>
                  </a:lnTo>
                  <a:cubicBezTo>
                    <a:pt x="141805" y="284191"/>
                    <a:pt x="153419" y="295807"/>
                    <a:pt x="166487" y="305585"/>
                  </a:cubicBezTo>
                  <a:lnTo>
                    <a:pt x="131600" y="346647"/>
                  </a:lnTo>
                  <a:cubicBezTo>
                    <a:pt x="129309" y="349348"/>
                    <a:pt x="129634" y="353391"/>
                    <a:pt x="132335" y="355681"/>
                  </a:cubicBezTo>
                  <a:cubicBezTo>
                    <a:pt x="135018" y="357963"/>
                    <a:pt x="139070" y="357656"/>
                    <a:pt x="141369" y="354946"/>
                  </a:cubicBezTo>
                  <a:lnTo>
                    <a:pt x="177094" y="312902"/>
                  </a:lnTo>
                  <a:cubicBezTo>
                    <a:pt x="203375" y="329629"/>
                    <a:pt x="234545" y="339330"/>
                    <a:pt x="267937" y="339330"/>
                  </a:cubicBezTo>
                  <a:cubicBezTo>
                    <a:pt x="361490" y="339330"/>
                    <a:pt x="437598" y="263216"/>
                    <a:pt x="437598" y="169657"/>
                  </a:cubicBezTo>
                  <a:cubicBezTo>
                    <a:pt x="437590" y="76114"/>
                    <a:pt x="361481" y="0"/>
                    <a:pt x="267937" y="0"/>
                  </a:cubicBezTo>
                  <a:lnTo>
                    <a:pt x="267937" y="0"/>
                  </a:lnTo>
                  <a:close/>
                  <a:moveTo>
                    <a:pt x="318457" y="165383"/>
                  </a:moveTo>
                  <a:cubicBezTo>
                    <a:pt x="318457" y="161844"/>
                    <a:pt x="315585" y="158972"/>
                    <a:pt x="312047" y="158972"/>
                  </a:cubicBezTo>
                  <a:cubicBezTo>
                    <a:pt x="308509" y="158972"/>
                    <a:pt x="305637" y="161844"/>
                    <a:pt x="305637" y="165383"/>
                  </a:cubicBezTo>
                  <a:lnTo>
                    <a:pt x="305637" y="172375"/>
                  </a:lnTo>
                  <a:cubicBezTo>
                    <a:pt x="300107" y="173332"/>
                    <a:pt x="294988" y="175520"/>
                    <a:pt x="290569" y="178631"/>
                  </a:cubicBezTo>
                  <a:lnTo>
                    <a:pt x="285612" y="173674"/>
                  </a:lnTo>
                  <a:cubicBezTo>
                    <a:pt x="283108" y="171169"/>
                    <a:pt x="279048" y="171169"/>
                    <a:pt x="276544" y="173674"/>
                  </a:cubicBezTo>
                  <a:cubicBezTo>
                    <a:pt x="274040" y="176178"/>
                    <a:pt x="274040" y="180238"/>
                    <a:pt x="276544" y="182743"/>
                  </a:cubicBezTo>
                  <a:lnTo>
                    <a:pt x="281501" y="187700"/>
                  </a:lnTo>
                  <a:cubicBezTo>
                    <a:pt x="278390" y="192119"/>
                    <a:pt x="276211" y="197230"/>
                    <a:pt x="275245" y="202761"/>
                  </a:cubicBezTo>
                  <a:lnTo>
                    <a:pt x="268253" y="202761"/>
                  </a:lnTo>
                  <a:cubicBezTo>
                    <a:pt x="264715" y="202761"/>
                    <a:pt x="261843" y="205632"/>
                    <a:pt x="261843" y="209171"/>
                  </a:cubicBezTo>
                  <a:cubicBezTo>
                    <a:pt x="261843" y="212710"/>
                    <a:pt x="264715" y="215582"/>
                    <a:pt x="268253" y="215582"/>
                  </a:cubicBezTo>
                  <a:lnTo>
                    <a:pt x="275245" y="215582"/>
                  </a:lnTo>
                  <a:cubicBezTo>
                    <a:pt x="276202" y="221112"/>
                    <a:pt x="278390" y="226232"/>
                    <a:pt x="281501" y="230642"/>
                  </a:cubicBezTo>
                  <a:lnTo>
                    <a:pt x="276544" y="235599"/>
                  </a:lnTo>
                  <a:cubicBezTo>
                    <a:pt x="274040" y="238104"/>
                    <a:pt x="274040" y="242164"/>
                    <a:pt x="276544" y="244668"/>
                  </a:cubicBezTo>
                  <a:cubicBezTo>
                    <a:pt x="279048" y="247173"/>
                    <a:pt x="283108" y="247173"/>
                    <a:pt x="285612" y="244668"/>
                  </a:cubicBezTo>
                  <a:lnTo>
                    <a:pt x="290569" y="239711"/>
                  </a:lnTo>
                  <a:cubicBezTo>
                    <a:pt x="294988" y="242822"/>
                    <a:pt x="300099" y="245002"/>
                    <a:pt x="305628" y="245967"/>
                  </a:cubicBezTo>
                  <a:lnTo>
                    <a:pt x="305628" y="252959"/>
                  </a:lnTo>
                  <a:cubicBezTo>
                    <a:pt x="305628" y="256498"/>
                    <a:pt x="308500" y="259370"/>
                    <a:pt x="312038" y="259370"/>
                  </a:cubicBezTo>
                  <a:cubicBezTo>
                    <a:pt x="315577" y="259370"/>
                    <a:pt x="318448" y="256498"/>
                    <a:pt x="318448" y="252959"/>
                  </a:cubicBezTo>
                  <a:lnTo>
                    <a:pt x="318448" y="245967"/>
                  </a:lnTo>
                  <a:cubicBezTo>
                    <a:pt x="323978" y="245010"/>
                    <a:pt x="329098" y="242822"/>
                    <a:pt x="333508" y="239711"/>
                  </a:cubicBezTo>
                  <a:lnTo>
                    <a:pt x="338465" y="244668"/>
                  </a:lnTo>
                  <a:cubicBezTo>
                    <a:pt x="340969" y="247173"/>
                    <a:pt x="345029" y="247173"/>
                    <a:pt x="347533" y="244668"/>
                  </a:cubicBezTo>
                  <a:cubicBezTo>
                    <a:pt x="350037" y="242164"/>
                    <a:pt x="350037" y="238104"/>
                    <a:pt x="347533" y="235599"/>
                  </a:cubicBezTo>
                  <a:lnTo>
                    <a:pt x="342576" y="230642"/>
                  </a:lnTo>
                  <a:cubicBezTo>
                    <a:pt x="345687" y="226223"/>
                    <a:pt x="347866" y="221112"/>
                    <a:pt x="348832" y="215573"/>
                  </a:cubicBezTo>
                  <a:lnTo>
                    <a:pt x="355823" y="215573"/>
                  </a:lnTo>
                  <a:cubicBezTo>
                    <a:pt x="359362" y="215573"/>
                    <a:pt x="362233" y="212701"/>
                    <a:pt x="362233" y="209163"/>
                  </a:cubicBezTo>
                  <a:cubicBezTo>
                    <a:pt x="362233" y="205624"/>
                    <a:pt x="359362" y="202752"/>
                    <a:pt x="355823" y="202752"/>
                  </a:cubicBezTo>
                  <a:lnTo>
                    <a:pt x="348832" y="202752"/>
                  </a:lnTo>
                  <a:cubicBezTo>
                    <a:pt x="347875" y="197222"/>
                    <a:pt x="345687" y="192102"/>
                    <a:pt x="342576" y="187683"/>
                  </a:cubicBezTo>
                  <a:lnTo>
                    <a:pt x="347533" y="182725"/>
                  </a:lnTo>
                  <a:cubicBezTo>
                    <a:pt x="350037" y="180221"/>
                    <a:pt x="350037" y="176161"/>
                    <a:pt x="347533" y="173657"/>
                  </a:cubicBezTo>
                  <a:cubicBezTo>
                    <a:pt x="345029" y="171152"/>
                    <a:pt x="340969" y="171152"/>
                    <a:pt x="338465" y="173657"/>
                  </a:cubicBezTo>
                  <a:lnTo>
                    <a:pt x="333508" y="178614"/>
                  </a:lnTo>
                  <a:cubicBezTo>
                    <a:pt x="329089" y="175503"/>
                    <a:pt x="323978" y="173323"/>
                    <a:pt x="318440" y="172358"/>
                  </a:cubicBezTo>
                  <a:lnTo>
                    <a:pt x="318440" y="165383"/>
                  </a:lnTo>
                  <a:close/>
                  <a:moveTo>
                    <a:pt x="336585" y="209171"/>
                  </a:moveTo>
                  <a:cubicBezTo>
                    <a:pt x="336585" y="222701"/>
                    <a:pt x="325576" y="233711"/>
                    <a:pt x="312047" y="233711"/>
                  </a:cubicBezTo>
                  <a:cubicBezTo>
                    <a:pt x="298517" y="233711"/>
                    <a:pt x="287509" y="222701"/>
                    <a:pt x="287509" y="209171"/>
                  </a:cubicBezTo>
                  <a:cubicBezTo>
                    <a:pt x="287509" y="195641"/>
                    <a:pt x="298517" y="184632"/>
                    <a:pt x="312047" y="184632"/>
                  </a:cubicBezTo>
                  <a:cubicBezTo>
                    <a:pt x="325576" y="184632"/>
                    <a:pt x="336585" y="195641"/>
                    <a:pt x="336585" y="209171"/>
                  </a:cubicBezTo>
                  <a:close/>
                  <a:moveTo>
                    <a:pt x="267937" y="304414"/>
                  </a:moveTo>
                  <a:cubicBezTo>
                    <a:pt x="342225" y="304414"/>
                    <a:pt x="402668" y="243967"/>
                    <a:pt x="402668" y="169674"/>
                  </a:cubicBezTo>
                  <a:cubicBezTo>
                    <a:pt x="402668" y="95380"/>
                    <a:pt x="342225" y="34933"/>
                    <a:pt x="267937" y="34933"/>
                  </a:cubicBezTo>
                  <a:cubicBezTo>
                    <a:pt x="193649" y="34933"/>
                    <a:pt x="133206" y="95380"/>
                    <a:pt x="133206" y="169674"/>
                  </a:cubicBezTo>
                  <a:cubicBezTo>
                    <a:pt x="133206" y="243967"/>
                    <a:pt x="193649" y="304414"/>
                    <a:pt x="267937" y="304414"/>
                  </a:cubicBezTo>
                  <a:close/>
                  <a:moveTo>
                    <a:pt x="267937" y="47754"/>
                  </a:moveTo>
                  <a:cubicBezTo>
                    <a:pt x="335157" y="47754"/>
                    <a:pt x="389848" y="102449"/>
                    <a:pt x="389848" y="169674"/>
                  </a:cubicBezTo>
                  <a:cubicBezTo>
                    <a:pt x="389848" y="236899"/>
                    <a:pt x="335157" y="291593"/>
                    <a:pt x="267937" y="291593"/>
                  </a:cubicBezTo>
                  <a:cubicBezTo>
                    <a:pt x="200717" y="291593"/>
                    <a:pt x="146027" y="236899"/>
                    <a:pt x="146027" y="169674"/>
                  </a:cubicBezTo>
                  <a:cubicBezTo>
                    <a:pt x="146027" y="102449"/>
                    <a:pt x="200717" y="47754"/>
                    <a:pt x="267937" y="47754"/>
                  </a:cubicBezTo>
                  <a:close/>
                  <a:moveTo>
                    <a:pt x="238408" y="119424"/>
                  </a:moveTo>
                  <a:lnTo>
                    <a:pt x="245399" y="119424"/>
                  </a:lnTo>
                  <a:cubicBezTo>
                    <a:pt x="246357" y="124954"/>
                    <a:pt x="248545" y="130074"/>
                    <a:pt x="251656" y="134493"/>
                  </a:cubicBezTo>
                  <a:lnTo>
                    <a:pt x="246699" y="139450"/>
                  </a:lnTo>
                  <a:cubicBezTo>
                    <a:pt x="244194" y="141955"/>
                    <a:pt x="244194" y="146015"/>
                    <a:pt x="246699" y="148519"/>
                  </a:cubicBezTo>
                  <a:cubicBezTo>
                    <a:pt x="249203" y="151023"/>
                    <a:pt x="253262" y="151023"/>
                    <a:pt x="255767" y="148519"/>
                  </a:cubicBezTo>
                  <a:lnTo>
                    <a:pt x="260724" y="143562"/>
                  </a:lnTo>
                  <a:cubicBezTo>
                    <a:pt x="265143" y="146673"/>
                    <a:pt x="270253" y="148852"/>
                    <a:pt x="275783" y="149818"/>
                  </a:cubicBezTo>
                  <a:lnTo>
                    <a:pt x="275783" y="156810"/>
                  </a:lnTo>
                  <a:cubicBezTo>
                    <a:pt x="275783" y="160348"/>
                    <a:pt x="278655" y="163220"/>
                    <a:pt x="282193" y="163220"/>
                  </a:cubicBezTo>
                  <a:cubicBezTo>
                    <a:pt x="285731" y="163220"/>
                    <a:pt x="288603" y="160348"/>
                    <a:pt x="288603" y="156810"/>
                  </a:cubicBezTo>
                  <a:lnTo>
                    <a:pt x="288603" y="149818"/>
                  </a:lnTo>
                  <a:cubicBezTo>
                    <a:pt x="294133" y="148861"/>
                    <a:pt x="299252" y="146673"/>
                    <a:pt x="303663" y="143562"/>
                  </a:cubicBezTo>
                  <a:lnTo>
                    <a:pt x="308620" y="148519"/>
                  </a:lnTo>
                  <a:cubicBezTo>
                    <a:pt x="311124" y="151023"/>
                    <a:pt x="315183" y="151023"/>
                    <a:pt x="317688" y="148519"/>
                  </a:cubicBezTo>
                  <a:cubicBezTo>
                    <a:pt x="320192" y="146015"/>
                    <a:pt x="320192" y="141955"/>
                    <a:pt x="317688" y="139450"/>
                  </a:cubicBezTo>
                  <a:lnTo>
                    <a:pt x="312731" y="134493"/>
                  </a:lnTo>
                  <a:cubicBezTo>
                    <a:pt x="315842" y="130074"/>
                    <a:pt x="318021" y="124962"/>
                    <a:pt x="318987" y="119424"/>
                  </a:cubicBezTo>
                  <a:lnTo>
                    <a:pt x="325978" y="119424"/>
                  </a:lnTo>
                  <a:cubicBezTo>
                    <a:pt x="329516" y="119424"/>
                    <a:pt x="332388" y="116552"/>
                    <a:pt x="332388" y="113013"/>
                  </a:cubicBezTo>
                  <a:cubicBezTo>
                    <a:pt x="332388" y="109475"/>
                    <a:pt x="329516" y="106603"/>
                    <a:pt x="325978" y="106603"/>
                  </a:cubicBezTo>
                  <a:lnTo>
                    <a:pt x="318987" y="106603"/>
                  </a:lnTo>
                  <a:cubicBezTo>
                    <a:pt x="318030" y="101073"/>
                    <a:pt x="315842" y="95953"/>
                    <a:pt x="312731" y="91534"/>
                  </a:cubicBezTo>
                  <a:lnTo>
                    <a:pt x="317688" y="86576"/>
                  </a:lnTo>
                  <a:cubicBezTo>
                    <a:pt x="320192" y="84072"/>
                    <a:pt x="320192" y="80012"/>
                    <a:pt x="317688" y="77508"/>
                  </a:cubicBezTo>
                  <a:cubicBezTo>
                    <a:pt x="315183" y="75003"/>
                    <a:pt x="311124" y="75003"/>
                    <a:pt x="308620" y="77508"/>
                  </a:cubicBezTo>
                  <a:lnTo>
                    <a:pt x="303663" y="82465"/>
                  </a:lnTo>
                  <a:cubicBezTo>
                    <a:pt x="299244" y="79354"/>
                    <a:pt x="294133" y="77174"/>
                    <a:pt x="288595" y="76208"/>
                  </a:cubicBezTo>
                  <a:lnTo>
                    <a:pt x="288595" y="69217"/>
                  </a:lnTo>
                  <a:cubicBezTo>
                    <a:pt x="288595" y="65678"/>
                    <a:pt x="285723" y="62806"/>
                    <a:pt x="282185" y="62806"/>
                  </a:cubicBezTo>
                  <a:cubicBezTo>
                    <a:pt x="278646" y="62806"/>
                    <a:pt x="275775" y="65678"/>
                    <a:pt x="275775" y="69217"/>
                  </a:cubicBezTo>
                  <a:lnTo>
                    <a:pt x="275775" y="76208"/>
                  </a:lnTo>
                  <a:cubicBezTo>
                    <a:pt x="270245" y="77174"/>
                    <a:pt x="265125" y="79354"/>
                    <a:pt x="260707" y="82465"/>
                  </a:cubicBezTo>
                  <a:lnTo>
                    <a:pt x="255750" y="77508"/>
                  </a:lnTo>
                  <a:cubicBezTo>
                    <a:pt x="253245" y="75003"/>
                    <a:pt x="249186" y="75003"/>
                    <a:pt x="246681" y="77508"/>
                  </a:cubicBezTo>
                  <a:cubicBezTo>
                    <a:pt x="244177" y="80012"/>
                    <a:pt x="244177" y="84072"/>
                    <a:pt x="246681" y="86576"/>
                  </a:cubicBezTo>
                  <a:lnTo>
                    <a:pt x="251639" y="91534"/>
                  </a:lnTo>
                  <a:cubicBezTo>
                    <a:pt x="248528" y="95953"/>
                    <a:pt x="246348" y="101064"/>
                    <a:pt x="245382" y="106603"/>
                  </a:cubicBezTo>
                  <a:lnTo>
                    <a:pt x="238391" y="106603"/>
                  </a:lnTo>
                  <a:cubicBezTo>
                    <a:pt x="234853" y="106603"/>
                    <a:pt x="231981" y="109475"/>
                    <a:pt x="231981" y="113013"/>
                  </a:cubicBezTo>
                  <a:cubicBezTo>
                    <a:pt x="231981" y="116552"/>
                    <a:pt x="234870" y="119424"/>
                    <a:pt x="238408" y="119424"/>
                  </a:cubicBezTo>
                  <a:lnTo>
                    <a:pt x="238408" y="119424"/>
                  </a:lnTo>
                  <a:close/>
                  <a:moveTo>
                    <a:pt x="282193" y="88474"/>
                  </a:moveTo>
                  <a:cubicBezTo>
                    <a:pt x="295723" y="88474"/>
                    <a:pt x="306731" y="99483"/>
                    <a:pt x="306731" y="113013"/>
                  </a:cubicBezTo>
                  <a:cubicBezTo>
                    <a:pt x="306731" y="126544"/>
                    <a:pt x="295723" y="137553"/>
                    <a:pt x="282193" y="137553"/>
                  </a:cubicBezTo>
                  <a:cubicBezTo>
                    <a:pt x="268664" y="137553"/>
                    <a:pt x="257656" y="126544"/>
                    <a:pt x="257656" y="113013"/>
                  </a:cubicBezTo>
                  <a:cubicBezTo>
                    <a:pt x="257656" y="99483"/>
                    <a:pt x="268664" y="88474"/>
                    <a:pt x="282193" y="88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75" name="Google Shape;2975;g3087a6787ac_0_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344" y="1622519"/>
            <a:ext cx="2742245" cy="28456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76" name="Google Shape;2976;g3087a6787ac_0_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3832" y="1626164"/>
            <a:ext cx="2714436" cy="28456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77" name="Google Shape;2977;g3087a6787ac_0_91"/>
          <p:cNvSpPr txBox="1"/>
          <p:nvPr/>
        </p:nvSpPr>
        <p:spPr>
          <a:xfrm>
            <a:off x="6171654" y="1445969"/>
            <a:ext cx="2714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Funds Provided </a:t>
            </a:r>
            <a:endParaRPr/>
          </a:p>
        </p:txBody>
      </p:sp>
      <p:sp>
        <p:nvSpPr>
          <p:cNvPr id="2978" name="Google Shape;2978;g3087a6787ac_0_91"/>
          <p:cNvSpPr txBox="1"/>
          <p:nvPr/>
        </p:nvSpPr>
        <p:spPr>
          <a:xfrm>
            <a:off x="6194961" y="2750123"/>
            <a:ext cx="27144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Rural areas received increased funding on a per 100K population basis.</a:t>
            </a:r>
            <a:endParaRPr dirty="0"/>
          </a:p>
        </p:txBody>
      </p:sp>
      <p:grpSp>
        <p:nvGrpSpPr>
          <p:cNvPr id="2979" name="Google Shape;2979;g3087a6787ac_0_91"/>
          <p:cNvGrpSpPr/>
          <p:nvPr/>
        </p:nvGrpSpPr>
        <p:grpSpPr>
          <a:xfrm>
            <a:off x="7049471" y="3731876"/>
            <a:ext cx="958705" cy="45719"/>
            <a:chOff x="6219875" y="2937700"/>
            <a:chExt cx="1074300" cy="69000"/>
          </a:xfrm>
        </p:grpSpPr>
        <p:cxnSp>
          <p:nvCxnSpPr>
            <p:cNvPr id="2980" name="Google Shape;2980;g3087a6787ac_0_91"/>
            <p:cNvCxnSpPr/>
            <p:nvPr/>
          </p:nvCxnSpPr>
          <p:spPr>
            <a:xfrm>
              <a:off x="6219875" y="2972200"/>
              <a:ext cx="107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81" name="Google Shape;2981;g3087a6787ac_0_91"/>
            <p:cNvSpPr/>
            <p:nvPr/>
          </p:nvSpPr>
          <p:spPr>
            <a:xfrm>
              <a:off x="6730425" y="2937700"/>
              <a:ext cx="69000" cy="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pic>
        <p:nvPicPr>
          <p:cNvPr id="2982" name="Google Shape;2982;g3087a6787ac_0_91"/>
          <p:cNvPicPr preferRelativeResize="0"/>
          <p:nvPr/>
        </p:nvPicPr>
        <p:blipFill rotWithShape="1">
          <a:blip r:embed="rId6">
            <a:alphaModFix/>
          </a:blip>
          <a:srcRect t="9685" r="3735" b="10269"/>
          <a:stretch/>
        </p:blipFill>
        <p:spPr>
          <a:xfrm>
            <a:off x="6547409" y="1894204"/>
            <a:ext cx="2136042" cy="74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g3087a6787ac_0_119"/>
          <p:cNvSpPr txBox="1">
            <a:spLocks noGrp="1"/>
          </p:cNvSpPr>
          <p:nvPr>
            <p:ph type="title"/>
          </p:nvPr>
        </p:nvSpPr>
        <p:spPr>
          <a:xfrm>
            <a:off x="720000" y="15382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Trends</a:t>
            </a:r>
            <a:endParaRPr/>
          </a:p>
        </p:txBody>
      </p:sp>
      <p:pic>
        <p:nvPicPr>
          <p:cNvPr id="2989" name="Google Shape;2989;g3087a6787ac_0_119"/>
          <p:cNvPicPr preferRelativeResize="0"/>
          <p:nvPr/>
        </p:nvPicPr>
        <p:blipFill rotWithShape="1">
          <a:blip r:embed="rId3">
            <a:alphaModFix/>
          </a:blip>
          <a:srcRect l="8715" r="3955"/>
          <a:stretch/>
        </p:blipFill>
        <p:spPr>
          <a:xfrm>
            <a:off x="541702" y="872162"/>
            <a:ext cx="3535290" cy="19463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91" name="Google Shape;2991;g3087a6787ac_0_119"/>
          <p:cNvSpPr txBox="1"/>
          <p:nvPr/>
        </p:nvSpPr>
        <p:spPr>
          <a:xfrm>
            <a:off x="4136771" y="920930"/>
            <a:ext cx="38814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Vaccination rates </a:t>
            </a:r>
            <a:r>
              <a:rPr lang="en" sz="2000" b="1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are </a:t>
            </a:r>
            <a:r>
              <a:rPr lang="en" sz="2000" b="0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Lower in </a:t>
            </a:r>
            <a:r>
              <a:rPr lang="en" sz="2000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Rural</a:t>
            </a:r>
            <a:r>
              <a:rPr lang="en" sz="2000" b="0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 Areas</a:t>
            </a:r>
            <a:br>
              <a:rPr lang="en" sz="2000" b="0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</a:br>
            <a:endParaRPr sz="2000" b="0" i="0" u="none" strike="noStrike" cap="none" dirty="0">
              <a:solidFill>
                <a:schemeClr val="dk1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endParaRPr sz="2000" dirty="0">
              <a:solidFill>
                <a:schemeClr val="dk1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</p:txBody>
      </p:sp>
      <p:sp>
        <p:nvSpPr>
          <p:cNvPr id="2992" name="Google Shape;2992;g3087a6787ac_0_119"/>
          <p:cNvSpPr txBox="1"/>
          <p:nvPr/>
        </p:nvSpPr>
        <p:spPr>
          <a:xfrm>
            <a:off x="937271" y="3398679"/>
            <a:ext cx="31995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r>
              <a:rPr lang="en" sz="2000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Death rates per 100K </a:t>
            </a:r>
            <a:r>
              <a:rPr lang="en" sz="2000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lower</a:t>
            </a:r>
            <a:r>
              <a:rPr lang="en" sz="2000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 in Lower in </a:t>
            </a:r>
            <a:r>
              <a:rPr lang="en" sz="2000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Rural</a:t>
            </a:r>
            <a:r>
              <a:rPr lang="en" sz="2000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 Areas</a:t>
            </a:r>
            <a:endParaRPr dirty="0"/>
          </a:p>
        </p:txBody>
      </p:sp>
      <p:pic>
        <p:nvPicPr>
          <p:cNvPr id="2993" name="Google Shape;2993;g3087a6787ac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471" y="1653433"/>
            <a:ext cx="1851359" cy="1017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94" name="Google Shape;2994;g3087a6787ac_0_119"/>
          <p:cNvSpPr txBox="1"/>
          <p:nvPr/>
        </p:nvSpPr>
        <p:spPr>
          <a:xfrm>
            <a:off x="4136771" y="1799638"/>
            <a:ext cx="2069700" cy="65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r>
              <a:rPr lang="en" sz="1600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Vaccination hesitancy in Rural counties</a:t>
            </a:r>
            <a:endParaRPr sz="1600" dirty="0">
              <a:solidFill>
                <a:schemeClr val="dk1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fia Sans Semi Condensed"/>
              <a:buNone/>
            </a:pPr>
            <a:endParaRPr sz="1600" dirty="0">
              <a:solidFill>
                <a:schemeClr val="dk1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B8D8C5-53CF-6148-EE7E-786E9ED03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551" y="2907792"/>
            <a:ext cx="3861280" cy="19959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5;p38">
            <a:extLst>
              <a:ext uri="{FF2B5EF4-FFF2-40B4-BE49-F238E27FC236}">
                <a16:creationId xmlns:a16="http://schemas.microsoft.com/office/drawing/2014/main" id="{2E59A853-7B30-F38D-4106-F654B27631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445025"/>
            <a:ext cx="7710900" cy="572701"/>
          </a:xfrm>
          <a:prstGeom prst="rect">
            <a:avLst/>
          </a:prstGeom>
        </p:spPr>
        <p:txBody>
          <a:bodyPr/>
          <a:lstStyle>
            <a:lvl1pPr defTabSz="658368">
              <a:defRPr sz="2520"/>
            </a:lvl1pPr>
          </a:lstStyle>
          <a:p>
            <a:r>
              <a:t>Revisiting our Hypothesis</a:t>
            </a:r>
          </a:p>
        </p:txBody>
      </p:sp>
      <p:sp>
        <p:nvSpPr>
          <p:cNvPr id="5" name="Google Shape;1597;p38">
            <a:extLst>
              <a:ext uri="{FF2B5EF4-FFF2-40B4-BE49-F238E27FC236}">
                <a16:creationId xmlns:a16="http://schemas.microsoft.com/office/drawing/2014/main" id="{C39722DF-6BC8-9B1E-E349-9F4324047530}"/>
              </a:ext>
            </a:extLst>
          </p:cNvPr>
          <p:cNvSpPr/>
          <p:nvPr/>
        </p:nvSpPr>
        <p:spPr>
          <a:xfrm>
            <a:off x="5790788" y="1652758"/>
            <a:ext cx="3157840" cy="2818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6" h="19676" extrusionOk="0">
                <a:moveTo>
                  <a:pt x="13528" y="406"/>
                </a:moveTo>
                <a:cubicBezTo>
                  <a:pt x="13528" y="406"/>
                  <a:pt x="10228" y="-911"/>
                  <a:pt x="6985" y="1199"/>
                </a:cubicBezTo>
                <a:cubicBezTo>
                  <a:pt x="3741" y="3309"/>
                  <a:pt x="2100" y="7490"/>
                  <a:pt x="692" y="10839"/>
                </a:cubicBezTo>
                <a:cubicBezTo>
                  <a:pt x="-717" y="14189"/>
                  <a:pt x="87" y="17592"/>
                  <a:pt x="2559" y="19141"/>
                </a:cubicBezTo>
                <a:cubicBezTo>
                  <a:pt x="5031" y="20689"/>
                  <a:pt x="6716" y="18398"/>
                  <a:pt x="10187" y="18281"/>
                </a:cubicBezTo>
                <a:cubicBezTo>
                  <a:pt x="13657" y="18163"/>
                  <a:pt x="14590" y="18721"/>
                  <a:pt x="17473" y="16508"/>
                </a:cubicBezTo>
                <a:cubicBezTo>
                  <a:pt x="20356" y="14295"/>
                  <a:pt x="20883" y="9080"/>
                  <a:pt x="18616" y="5225"/>
                </a:cubicBezTo>
                <a:cubicBezTo>
                  <a:pt x="16349" y="1371"/>
                  <a:pt x="13528" y="406"/>
                  <a:pt x="13528" y="40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6" name="Google Shape;1598;p38">
            <a:extLst>
              <a:ext uri="{FF2B5EF4-FFF2-40B4-BE49-F238E27FC236}">
                <a16:creationId xmlns:a16="http://schemas.microsoft.com/office/drawing/2014/main" id="{D87BF9EA-7A94-FDEC-8A94-AAF4DF5B4FA6}"/>
              </a:ext>
            </a:extLst>
          </p:cNvPr>
          <p:cNvGrpSpPr/>
          <p:nvPr/>
        </p:nvGrpSpPr>
        <p:grpSpPr>
          <a:xfrm>
            <a:off x="6333562" y="1390537"/>
            <a:ext cx="1782555" cy="3493539"/>
            <a:chOff x="0" y="0"/>
            <a:chExt cx="1782554" cy="3493538"/>
          </a:xfrm>
        </p:grpSpPr>
        <p:grpSp>
          <p:nvGrpSpPr>
            <p:cNvPr id="7" name="Google Shape;1599;p38">
              <a:extLst>
                <a:ext uri="{FF2B5EF4-FFF2-40B4-BE49-F238E27FC236}">
                  <a16:creationId xmlns:a16="http://schemas.microsoft.com/office/drawing/2014/main" id="{22CCC03E-4D1A-049A-D3C0-9CD8F9CBF6B9}"/>
                </a:ext>
              </a:extLst>
            </p:cNvPr>
            <p:cNvGrpSpPr/>
            <p:nvPr/>
          </p:nvGrpSpPr>
          <p:grpSpPr>
            <a:xfrm>
              <a:off x="-1" y="0"/>
              <a:ext cx="508586" cy="559466"/>
              <a:chOff x="0" y="0"/>
              <a:chExt cx="508584" cy="559465"/>
            </a:xfrm>
          </p:grpSpPr>
          <p:sp>
            <p:nvSpPr>
              <p:cNvPr id="2983" name="Google Shape;1600;p38">
                <a:extLst>
                  <a:ext uri="{FF2B5EF4-FFF2-40B4-BE49-F238E27FC236}">
                    <a16:creationId xmlns:a16="http://schemas.microsoft.com/office/drawing/2014/main" id="{36F0BE6C-9853-CE5C-80A4-4230913CE3F4}"/>
                  </a:ext>
                </a:extLst>
              </p:cNvPr>
              <p:cNvSpPr/>
              <p:nvPr/>
            </p:nvSpPr>
            <p:spPr>
              <a:xfrm flipH="1">
                <a:off x="-1" y="0"/>
                <a:ext cx="508586" cy="559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19" y="11149"/>
                    </a:moveTo>
                    <a:cubicBezTo>
                      <a:pt x="20787" y="11328"/>
                      <a:pt x="20950" y="11608"/>
                      <a:pt x="21122" y="11608"/>
                    </a:cubicBezTo>
                    <a:cubicBezTo>
                      <a:pt x="21387" y="11608"/>
                      <a:pt x="21600" y="11260"/>
                      <a:pt x="21600" y="10832"/>
                    </a:cubicBezTo>
                    <a:cubicBezTo>
                      <a:pt x="21600" y="10404"/>
                      <a:pt x="21387" y="10056"/>
                      <a:pt x="21122" y="10056"/>
                    </a:cubicBezTo>
                    <a:cubicBezTo>
                      <a:pt x="20967" y="10056"/>
                      <a:pt x="20807" y="10303"/>
                      <a:pt x="20740" y="10454"/>
                    </a:cubicBezTo>
                    <a:lnTo>
                      <a:pt x="18965" y="10407"/>
                    </a:lnTo>
                    <a:cubicBezTo>
                      <a:pt x="18904" y="9361"/>
                      <a:pt x="18609" y="8372"/>
                      <a:pt x="18121" y="7485"/>
                    </a:cubicBezTo>
                    <a:lnTo>
                      <a:pt x="20459" y="6174"/>
                    </a:lnTo>
                    <a:cubicBezTo>
                      <a:pt x="20631" y="6309"/>
                      <a:pt x="20956" y="6497"/>
                      <a:pt x="21122" y="6411"/>
                    </a:cubicBezTo>
                    <a:cubicBezTo>
                      <a:pt x="21373" y="6278"/>
                      <a:pt x="21366" y="5841"/>
                      <a:pt x="21109" y="5432"/>
                    </a:cubicBezTo>
                    <a:cubicBezTo>
                      <a:pt x="20848" y="5022"/>
                      <a:pt x="20435" y="4797"/>
                      <a:pt x="20184" y="4930"/>
                    </a:cubicBezTo>
                    <a:cubicBezTo>
                      <a:pt x="20035" y="5007"/>
                      <a:pt x="20035" y="5321"/>
                      <a:pt x="20059" y="5499"/>
                    </a:cubicBezTo>
                    <a:lnTo>
                      <a:pt x="17627" y="6691"/>
                    </a:lnTo>
                    <a:cubicBezTo>
                      <a:pt x="17007" y="5841"/>
                      <a:pt x="16201" y="5117"/>
                      <a:pt x="15263" y="4563"/>
                    </a:cubicBezTo>
                    <a:lnTo>
                      <a:pt x="16092" y="3165"/>
                    </a:lnTo>
                    <a:cubicBezTo>
                      <a:pt x="16296" y="3202"/>
                      <a:pt x="16648" y="3212"/>
                      <a:pt x="16733" y="3076"/>
                    </a:cubicBezTo>
                    <a:cubicBezTo>
                      <a:pt x="16865" y="2867"/>
                      <a:pt x="16641" y="2525"/>
                      <a:pt x="16231" y="2309"/>
                    </a:cubicBezTo>
                    <a:cubicBezTo>
                      <a:pt x="15821" y="2094"/>
                      <a:pt x="15385" y="2091"/>
                      <a:pt x="15252" y="2297"/>
                    </a:cubicBezTo>
                    <a:cubicBezTo>
                      <a:pt x="15175" y="2420"/>
                      <a:pt x="15330" y="2667"/>
                      <a:pt x="15439" y="2799"/>
                    </a:cubicBezTo>
                    <a:lnTo>
                      <a:pt x="14511" y="4169"/>
                    </a:lnTo>
                    <a:cubicBezTo>
                      <a:pt x="13539" y="3716"/>
                      <a:pt x="12451" y="3442"/>
                      <a:pt x="11303" y="3378"/>
                    </a:cubicBezTo>
                    <a:lnTo>
                      <a:pt x="11222" y="881"/>
                    </a:lnTo>
                    <a:cubicBezTo>
                      <a:pt x="11438" y="813"/>
                      <a:pt x="11777" y="650"/>
                      <a:pt x="11777" y="477"/>
                    </a:cubicBezTo>
                    <a:cubicBezTo>
                      <a:pt x="11777" y="212"/>
                      <a:pt x="11357" y="0"/>
                      <a:pt x="10836" y="0"/>
                    </a:cubicBezTo>
                    <a:cubicBezTo>
                      <a:pt x="10317" y="0"/>
                      <a:pt x="9897" y="216"/>
                      <a:pt x="9897" y="477"/>
                    </a:cubicBezTo>
                    <a:cubicBezTo>
                      <a:pt x="9897" y="634"/>
                      <a:pt x="10195" y="791"/>
                      <a:pt x="10378" y="859"/>
                    </a:cubicBezTo>
                    <a:lnTo>
                      <a:pt x="10297" y="3378"/>
                    </a:lnTo>
                    <a:cubicBezTo>
                      <a:pt x="9145" y="3442"/>
                      <a:pt x="8061" y="3716"/>
                      <a:pt x="7089" y="4169"/>
                    </a:cubicBezTo>
                    <a:lnTo>
                      <a:pt x="6171" y="2814"/>
                    </a:lnTo>
                    <a:cubicBezTo>
                      <a:pt x="6307" y="2673"/>
                      <a:pt x="6493" y="2402"/>
                      <a:pt x="6409" y="2266"/>
                    </a:cubicBezTo>
                    <a:cubicBezTo>
                      <a:pt x="6276" y="2057"/>
                      <a:pt x="5839" y="2063"/>
                      <a:pt x="5430" y="2279"/>
                    </a:cubicBezTo>
                    <a:cubicBezTo>
                      <a:pt x="5020" y="2494"/>
                      <a:pt x="4796" y="2836"/>
                      <a:pt x="4928" y="3045"/>
                    </a:cubicBezTo>
                    <a:cubicBezTo>
                      <a:pt x="5006" y="3168"/>
                      <a:pt x="5321" y="3168"/>
                      <a:pt x="5497" y="3147"/>
                    </a:cubicBezTo>
                    <a:lnTo>
                      <a:pt x="6337" y="4563"/>
                    </a:lnTo>
                    <a:cubicBezTo>
                      <a:pt x="5399" y="5121"/>
                      <a:pt x="4593" y="5844"/>
                      <a:pt x="3973" y="6691"/>
                    </a:cubicBezTo>
                    <a:lnTo>
                      <a:pt x="1561" y="5509"/>
                    </a:lnTo>
                    <a:cubicBezTo>
                      <a:pt x="1606" y="5305"/>
                      <a:pt x="1619" y="4954"/>
                      <a:pt x="1453" y="4868"/>
                    </a:cubicBezTo>
                    <a:cubicBezTo>
                      <a:pt x="1202" y="4736"/>
                      <a:pt x="786" y="4960"/>
                      <a:pt x="528" y="5370"/>
                    </a:cubicBezTo>
                    <a:cubicBezTo>
                      <a:pt x="268" y="5779"/>
                      <a:pt x="261" y="6217"/>
                      <a:pt x="515" y="6349"/>
                    </a:cubicBezTo>
                    <a:cubicBezTo>
                      <a:pt x="664" y="6426"/>
                      <a:pt x="962" y="6269"/>
                      <a:pt x="1121" y="6161"/>
                    </a:cubicBezTo>
                    <a:lnTo>
                      <a:pt x="3479" y="7482"/>
                    </a:lnTo>
                    <a:cubicBezTo>
                      <a:pt x="2991" y="8369"/>
                      <a:pt x="2696" y="9357"/>
                      <a:pt x="2635" y="10404"/>
                    </a:cubicBezTo>
                    <a:lnTo>
                      <a:pt x="881" y="10451"/>
                    </a:lnTo>
                    <a:cubicBezTo>
                      <a:pt x="813" y="10272"/>
                      <a:pt x="650" y="9992"/>
                      <a:pt x="478" y="9992"/>
                    </a:cubicBezTo>
                    <a:cubicBezTo>
                      <a:pt x="213" y="9992"/>
                      <a:pt x="0" y="10340"/>
                      <a:pt x="0" y="10768"/>
                    </a:cubicBezTo>
                    <a:cubicBezTo>
                      <a:pt x="0" y="11196"/>
                      <a:pt x="213" y="11544"/>
                      <a:pt x="478" y="11544"/>
                    </a:cubicBezTo>
                    <a:cubicBezTo>
                      <a:pt x="633" y="11544"/>
                      <a:pt x="793" y="11297"/>
                      <a:pt x="860" y="11146"/>
                    </a:cubicBezTo>
                    <a:lnTo>
                      <a:pt x="2635" y="11193"/>
                    </a:lnTo>
                    <a:cubicBezTo>
                      <a:pt x="2696" y="12239"/>
                      <a:pt x="2991" y="13228"/>
                      <a:pt x="3479" y="14115"/>
                    </a:cubicBezTo>
                    <a:lnTo>
                      <a:pt x="1141" y="15426"/>
                    </a:lnTo>
                    <a:cubicBezTo>
                      <a:pt x="969" y="15291"/>
                      <a:pt x="644" y="15103"/>
                      <a:pt x="478" y="15189"/>
                    </a:cubicBezTo>
                    <a:cubicBezTo>
                      <a:pt x="227" y="15322"/>
                      <a:pt x="234" y="15759"/>
                      <a:pt x="491" y="16168"/>
                    </a:cubicBezTo>
                    <a:cubicBezTo>
                      <a:pt x="749" y="16578"/>
                      <a:pt x="1165" y="16803"/>
                      <a:pt x="1416" y="16670"/>
                    </a:cubicBezTo>
                    <a:cubicBezTo>
                      <a:pt x="1565" y="16593"/>
                      <a:pt x="1565" y="16276"/>
                      <a:pt x="1541" y="16101"/>
                    </a:cubicBezTo>
                    <a:lnTo>
                      <a:pt x="3973" y="14909"/>
                    </a:lnTo>
                    <a:cubicBezTo>
                      <a:pt x="4593" y="15759"/>
                      <a:pt x="5399" y="16482"/>
                      <a:pt x="6337" y="17037"/>
                    </a:cubicBezTo>
                    <a:lnTo>
                      <a:pt x="5508" y="18435"/>
                    </a:lnTo>
                    <a:cubicBezTo>
                      <a:pt x="5304" y="18398"/>
                      <a:pt x="4952" y="18385"/>
                      <a:pt x="4867" y="18524"/>
                    </a:cubicBezTo>
                    <a:cubicBezTo>
                      <a:pt x="4735" y="18733"/>
                      <a:pt x="4959" y="19075"/>
                      <a:pt x="5369" y="19291"/>
                    </a:cubicBezTo>
                    <a:cubicBezTo>
                      <a:pt x="5779" y="19506"/>
                      <a:pt x="6215" y="19509"/>
                      <a:pt x="6348" y="19303"/>
                    </a:cubicBezTo>
                    <a:cubicBezTo>
                      <a:pt x="6425" y="19180"/>
                      <a:pt x="6270" y="18933"/>
                      <a:pt x="6161" y="18801"/>
                    </a:cubicBezTo>
                    <a:lnTo>
                      <a:pt x="7089" y="17431"/>
                    </a:lnTo>
                    <a:cubicBezTo>
                      <a:pt x="8061" y="17884"/>
                      <a:pt x="9149" y="18158"/>
                      <a:pt x="10297" y="18222"/>
                    </a:cubicBezTo>
                    <a:lnTo>
                      <a:pt x="10378" y="20719"/>
                    </a:lnTo>
                    <a:cubicBezTo>
                      <a:pt x="10162" y="20787"/>
                      <a:pt x="9823" y="20950"/>
                      <a:pt x="9823" y="21123"/>
                    </a:cubicBezTo>
                    <a:cubicBezTo>
                      <a:pt x="9823" y="21388"/>
                      <a:pt x="10243" y="21600"/>
                      <a:pt x="10764" y="21600"/>
                    </a:cubicBezTo>
                    <a:cubicBezTo>
                      <a:pt x="11283" y="21600"/>
                      <a:pt x="11706" y="21384"/>
                      <a:pt x="11706" y="21123"/>
                    </a:cubicBezTo>
                    <a:cubicBezTo>
                      <a:pt x="11706" y="20966"/>
                      <a:pt x="11408" y="20809"/>
                      <a:pt x="11225" y="20741"/>
                    </a:cubicBezTo>
                    <a:lnTo>
                      <a:pt x="11306" y="18222"/>
                    </a:lnTo>
                    <a:cubicBezTo>
                      <a:pt x="12458" y="18158"/>
                      <a:pt x="13542" y="17884"/>
                      <a:pt x="14514" y="17431"/>
                    </a:cubicBezTo>
                    <a:lnTo>
                      <a:pt x="15432" y="18786"/>
                    </a:lnTo>
                    <a:cubicBezTo>
                      <a:pt x="15296" y="18927"/>
                      <a:pt x="15110" y="19198"/>
                      <a:pt x="15195" y="19334"/>
                    </a:cubicBezTo>
                    <a:cubicBezTo>
                      <a:pt x="15327" y="19543"/>
                      <a:pt x="15767" y="19537"/>
                      <a:pt x="16174" y="19321"/>
                    </a:cubicBezTo>
                    <a:cubicBezTo>
                      <a:pt x="16584" y="19106"/>
                      <a:pt x="16807" y="18764"/>
                      <a:pt x="16675" y="18555"/>
                    </a:cubicBezTo>
                    <a:cubicBezTo>
                      <a:pt x="16597" y="18432"/>
                      <a:pt x="16282" y="18432"/>
                      <a:pt x="16103" y="18453"/>
                    </a:cubicBezTo>
                    <a:lnTo>
                      <a:pt x="15263" y="17037"/>
                    </a:lnTo>
                    <a:cubicBezTo>
                      <a:pt x="16201" y="16479"/>
                      <a:pt x="17007" y="15756"/>
                      <a:pt x="17627" y="14909"/>
                    </a:cubicBezTo>
                    <a:lnTo>
                      <a:pt x="20039" y="16091"/>
                    </a:lnTo>
                    <a:cubicBezTo>
                      <a:pt x="19994" y="16295"/>
                      <a:pt x="19981" y="16646"/>
                      <a:pt x="20147" y="16732"/>
                    </a:cubicBezTo>
                    <a:cubicBezTo>
                      <a:pt x="20398" y="16864"/>
                      <a:pt x="20814" y="16640"/>
                      <a:pt x="21072" y="16230"/>
                    </a:cubicBezTo>
                    <a:cubicBezTo>
                      <a:pt x="21332" y="15820"/>
                      <a:pt x="21339" y="15383"/>
                      <a:pt x="21085" y="15251"/>
                    </a:cubicBezTo>
                    <a:cubicBezTo>
                      <a:pt x="20936" y="15174"/>
                      <a:pt x="20638" y="15331"/>
                      <a:pt x="20479" y="15439"/>
                    </a:cubicBezTo>
                    <a:lnTo>
                      <a:pt x="18121" y="14118"/>
                    </a:lnTo>
                    <a:cubicBezTo>
                      <a:pt x="18609" y="13231"/>
                      <a:pt x="18904" y="12243"/>
                      <a:pt x="18965" y="11196"/>
                    </a:cubicBezTo>
                    <a:lnTo>
                      <a:pt x="20719" y="1114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84" name="Google Shape;1601;p38">
                <a:extLst>
                  <a:ext uri="{FF2B5EF4-FFF2-40B4-BE49-F238E27FC236}">
                    <a16:creationId xmlns:a16="http://schemas.microsoft.com/office/drawing/2014/main" id="{51B897F0-5DD8-4299-3F8C-127348A44C20}"/>
                  </a:ext>
                </a:extLst>
              </p:cNvPr>
              <p:cNvSpPr/>
              <p:nvPr/>
            </p:nvSpPr>
            <p:spPr>
              <a:xfrm flipH="1">
                <a:off x="239338" y="113647"/>
                <a:ext cx="39717" cy="37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9"/>
                      <a:pt x="16786" y="21600"/>
                      <a:pt x="10800" y="21600"/>
                    </a:cubicBezTo>
                    <a:cubicBezTo>
                      <a:pt x="4815" y="21600"/>
                      <a:pt x="0" y="16769"/>
                      <a:pt x="0" y="10800"/>
                    </a:cubicBezTo>
                    <a:cubicBezTo>
                      <a:pt x="0" y="4831"/>
                      <a:pt x="4815" y="0"/>
                      <a:pt x="10800" y="0"/>
                    </a:cubicBezTo>
                    <a:cubicBezTo>
                      <a:pt x="16786" y="0"/>
                      <a:pt x="21600" y="4831"/>
                      <a:pt x="21600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85" name="Google Shape;1602;p38">
                <a:extLst>
                  <a:ext uri="{FF2B5EF4-FFF2-40B4-BE49-F238E27FC236}">
                    <a16:creationId xmlns:a16="http://schemas.microsoft.com/office/drawing/2014/main" id="{1362024D-632A-A061-4424-6AB3E924B992}"/>
                  </a:ext>
                </a:extLst>
              </p:cNvPr>
              <p:cNvSpPr/>
              <p:nvPr/>
            </p:nvSpPr>
            <p:spPr>
              <a:xfrm flipH="1">
                <a:off x="359286" y="266533"/>
                <a:ext cx="39718" cy="37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9"/>
                      <a:pt x="16786" y="21600"/>
                      <a:pt x="10800" y="21600"/>
                    </a:cubicBezTo>
                    <a:cubicBezTo>
                      <a:pt x="4858" y="21600"/>
                      <a:pt x="0" y="16769"/>
                      <a:pt x="0" y="10800"/>
                    </a:cubicBezTo>
                    <a:cubicBezTo>
                      <a:pt x="0" y="4831"/>
                      <a:pt x="4815" y="0"/>
                      <a:pt x="10800" y="0"/>
                    </a:cubicBezTo>
                    <a:cubicBezTo>
                      <a:pt x="16786" y="0"/>
                      <a:pt x="21600" y="4831"/>
                      <a:pt x="21600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86" name="Google Shape;1603;p38">
                <a:extLst>
                  <a:ext uri="{FF2B5EF4-FFF2-40B4-BE49-F238E27FC236}">
                    <a16:creationId xmlns:a16="http://schemas.microsoft.com/office/drawing/2014/main" id="{47548331-D58F-56F2-B410-72642E538E5A}"/>
                  </a:ext>
                </a:extLst>
              </p:cNvPr>
              <p:cNvSpPr/>
              <p:nvPr/>
            </p:nvSpPr>
            <p:spPr>
              <a:xfrm flipH="1">
                <a:off x="270442" y="217405"/>
                <a:ext cx="39717" cy="37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70"/>
                      <a:pt x="16786" y="21600"/>
                      <a:pt x="10800" y="21600"/>
                    </a:cubicBezTo>
                    <a:cubicBezTo>
                      <a:pt x="4815" y="21600"/>
                      <a:pt x="0" y="16770"/>
                      <a:pt x="0" y="10800"/>
                    </a:cubicBezTo>
                    <a:cubicBezTo>
                      <a:pt x="0" y="4830"/>
                      <a:pt x="4815" y="0"/>
                      <a:pt x="10800" y="0"/>
                    </a:cubicBezTo>
                    <a:cubicBezTo>
                      <a:pt x="16786" y="0"/>
                      <a:pt x="21600" y="4830"/>
                      <a:pt x="21600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87" name="Google Shape;1604;p38">
                <a:extLst>
                  <a:ext uri="{FF2B5EF4-FFF2-40B4-BE49-F238E27FC236}">
                    <a16:creationId xmlns:a16="http://schemas.microsoft.com/office/drawing/2014/main" id="{9451A2C7-9DF9-5E91-217D-71FDD23E35FE}"/>
                  </a:ext>
                </a:extLst>
              </p:cNvPr>
              <p:cNvSpPr/>
              <p:nvPr/>
            </p:nvSpPr>
            <p:spPr>
              <a:xfrm flipH="1">
                <a:off x="316698" y="381856"/>
                <a:ext cx="39718" cy="37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9"/>
                      <a:pt x="16785" y="21600"/>
                      <a:pt x="10800" y="21600"/>
                    </a:cubicBezTo>
                    <a:cubicBezTo>
                      <a:pt x="4858" y="21600"/>
                      <a:pt x="0" y="16769"/>
                      <a:pt x="0" y="10800"/>
                    </a:cubicBezTo>
                    <a:cubicBezTo>
                      <a:pt x="0" y="4831"/>
                      <a:pt x="4815" y="0"/>
                      <a:pt x="10800" y="0"/>
                    </a:cubicBezTo>
                    <a:cubicBezTo>
                      <a:pt x="16742" y="0"/>
                      <a:pt x="21600" y="4831"/>
                      <a:pt x="21600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90" name="Google Shape;1605;p38">
                <a:extLst>
                  <a:ext uri="{FF2B5EF4-FFF2-40B4-BE49-F238E27FC236}">
                    <a16:creationId xmlns:a16="http://schemas.microsoft.com/office/drawing/2014/main" id="{B7400EA1-48B2-5669-9A2B-933C5F0DDD9D}"/>
                  </a:ext>
                </a:extLst>
              </p:cNvPr>
              <p:cNvSpPr/>
              <p:nvPr/>
            </p:nvSpPr>
            <p:spPr>
              <a:xfrm flipH="1">
                <a:off x="100329" y="302422"/>
                <a:ext cx="39718" cy="37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9"/>
                      <a:pt x="16786" y="21600"/>
                      <a:pt x="10800" y="21600"/>
                    </a:cubicBezTo>
                    <a:cubicBezTo>
                      <a:pt x="4815" y="21600"/>
                      <a:pt x="0" y="16769"/>
                      <a:pt x="0" y="10800"/>
                    </a:cubicBezTo>
                    <a:cubicBezTo>
                      <a:pt x="0" y="4831"/>
                      <a:pt x="4815" y="0"/>
                      <a:pt x="10800" y="0"/>
                    </a:cubicBezTo>
                    <a:cubicBezTo>
                      <a:pt x="16786" y="0"/>
                      <a:pt x="21600" y="4876"/>
                      <a:pt x="21600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95" name="Google Shape;1606;p38">
                <a:extLst>
                  <a:ext uri="{FF2B5EF4-FFF2-40B4-BE49-F238E27FC236}">
                    <a16:creationId xmlns:a16="http://schemas.microsoft.com/office/drawing/2014/main" id="{59C3BBBE-F9F1-681D-98D8-2BF7325F4494}"/>
                  </a:ext>
                </a:extLst>
              </p:cNvPr>
              <p:cNvSpPr/>
              <p:nvPr/>
            </p:nvSpPr>
            <p:spPr>
              <a:xfrm flipH="1">
                <a:off x="242288" y="328262"/>
                <a:ext cx="39719" cy="37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70"/>
                      <a:pt x="16785" y="21600"/>
                      <a:pt x="10800" y="21600"/>
                    </a:cubicBezTo>
                    <a:cubicBezTo>
                      <a:pt x="4815" y="21600"/>
                      <a:pt x="0" y="16770"/>
                      <a:pt x="0" y="10800"/>
                    </a:cubicBezTo>
                    <a:cubicBezTo>
                      <a:pt x="0" y="4830"/>
                      <a:pt x="4815" y="0"/>
                      <a:pt x="10800" y="0"/>
                    </a:cubicBezTo>
                    <a:cubicBezTo>
                      <a:pt x="16785" y="0"/>
                      <a:pt x="21600" y="4830"/>
                      <a:pt x="21600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96" name="Google Shape;1607;p38">
                <a:extLst>
                  <a:ext uri="{FF2B5EF4-FFF2-40B4-BE49-F238E27FC236}">
                    <a16:creationId xmlns:a16="http://schemas.microsoft.com/office/drawing/2014/main" id="{0D4D488B-3831-9F46-3609-95328C186E97}"/>
                  </a:ext>
                </a:extLst>
              </p:cNvPr>
              <p:cNvSpPr/>
              <p:nvPr/>
            </p:nvSpPr>
            <p:spPr>
              <a:xfrm flipH="1">
                <a:off x="178088" y="252656"/>
                <a:ext cx="39717" cy="37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70"/>
                      <a:pt x="16786" y="21600"/>
                      <a:pt x="10800" y="21600"/>
                    </a:cubicBezTo>
                    <a:cubicBezTo>
                      <a:pt x="4858" y="21600"/>
                      <a:pt x="0" y="16770"/>
                      <a:pt x="0" y="10800"/>
                    </a:cubicBezTo>
                    <a:cubicBezTo>
                      <a:pt x="0" y="4830"/>
                      <a:pt x="4815" y="0"/>
                      <a:pt x="10800" y="0"/>
                    </a:cubicBezTo>
                    <a:cubicBezTo>
                      <a:pt x="16786" y="0"/>
                      <a:pt x="21600" y="4830"/>
                      <a:pt x="21600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97" name="Google Shape;1608;p38">
                <a:extLst>
                  <a:ext uri="{FF2B5EF4-FFF2-40B4-BE49-F238E27FC236}">
                    <a16:creationId xmlns:a16="http://schemas.microsoft.com/office/drawing/2014/main" id="{C49F523A-ADCD-AAB1-1418-085DE26453AA}"/>
                  </a:ext>
                </a:extLst>
              </p:cNvPr>
              <p:cNvSpPr/>
              <p:nvPr/>
            </p:nvSpPr>
            <p:spPr>
              <a:xfrm flipH="1">
                <a:off x="130077" y="164609"/>
                <a:ext cx="39717" cy="37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70"/>
                      <a:pt x="16786" y="21600"/>
                      <a:pt x="10800" y="21600"/>
                    </a:cubicBezTo>
                    <a:cubicBezTo>
                      <a:pt x="4858" y="21600"/>
                      <a:pt x="0" y="16770"/>
                      <a:pt x="0" y="10800"/>
                    </a:cubicBezTo>
                    <a:cubicBezTo>
                      <a:pt x="0" y="4831"/>
                      <a:pt x="4815" y="0"/>
                      <a:pt x="10800" y="0"/>
                    </a:cubicBezTo>
                    <a:cubicBezTo>
                      <a:pt x="16743" y="0"/>
                      <a:pt x="21600" y="4831"/>
                      <a:pt x="21600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98" name="Google Shape;1609;p38">
                <a:extLst>
                  <a:ext uri="{FF2B5EF4-FFF2-40B4-BE49-F238E27FC236}">
                    <a16:creationId xmlns:a16="http://schemas.microsoft.com/office/drawing/2014/main" id="{5824C72A-68C7-2E1E-3713-6984835E5752}"/>
                  </a:ext>
                </a:extLst>
              </p:cNvPr>
              <p:cNvSpPr/>
              <p:nvPr/>
            </p:nvSpPr>
            <p:spPr>
              <a:xfrm flipH="1">
                <a:off x="175934" y="391346"/>
                <a:ext cx="39718" cy="37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54" extrusionOk="0">
                    <a:moveTo>
                      <a:pt x="21600" y="10777"/>
                    </a:moveTo>
                    <a:cubicBezTo>
                      <a:pt x="21600" y="16734"/>
                      <a:pt x="16786" y="21554"/>
                      <a:pt x="10800" y="21554"/>
                    </a:cubicBezTo>
                    <a:cubicBezTo>
                      <a:pt x="4858" y="21554"/>
                      <a:pt x="0" y="16734"/>
                      <a:pt x="0" y="10777"/>
                    </a:cubicBezTo>
                    <a:cubicBezTo>
                      <a:pt x="0" y="4820"/>
                      <a:pt x="4815" y="0"/>
                      <a:pt x="10800" y="0"/>
                    </a:cubicBezTo>
                    <a:cubicBezTo>
                      <a:pt x="16786" y="-46"/>
                      <a:pt x="21600" y="4820"/>
                      <a:pt x="21600" y="10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99" name="Google Shape;1610;p38">
                <a:extLst>
                  <a:ext uri="{FF2B5EF4-FFF2-40B4-BE49-F238E27FC236}">
                    <a16:creationId xmlns:a16="http://schemas.microsoft.com/office/drawing/2014/main" id="{CFFB9CEA-7647-8B69-8CFB-9935AF48CFC9}"/>
                  </a:ext>
                </a:extLst>
              </p:cNvPr>
              <p:cNvSpPr/>
              <p:nvPr/>
            </p:nvSpPr>
            <p:spPr>
              <a:xfrm flipH="1">
                <a:off x="338471" y="147462"/>
                <a:ext cx="39717" cy="37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70"/>
                      <a:pt x="16786" y="21600"/>
                      <a:pt x="10800" y="21600"/>
                    </a:cubicBezTo>
                    <a:cubicBezTo>
                      <a:pt x="4858" y="21600"/>
                      <a:pt x="0" y="16770"/>
                      <a:pt x="0" y="10800"/>
                    </a:cubicBezTo>
                    <a:cubicBezTo>
                      <a:pt x="0" y="4830"/>
                      <a:pt x="4815" y="0"/>
                      <a:pt x="10800" y="0"/>
                    </a:cubicBezTo>
                    <a:cubicBezTo>
                      <a:pt x="16786" y="0"/>
                      <a:pt x="21600" y="4830"/>
                      <a:pt x="21600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8" name="Google Shape;1611;p38">
              <a:extLst>
                <a:ext uri="{FF2B5EF4-FFF2-40B4-BE49-F238E27FC236}">
                  <a16:creationId xmlns:a16="http://schemas.microsoft.com/office/drawing/2014/main" id="{05CBBA4C-1BED-2128-0C61-7B936E290254}"/>
                </a:ext>
              </a:extLst>
            </p:cNvPr>
            <p:cNvGrpSpPr/>
            <p:nvPr/>
          </p:nvGrpSpPr>
          <p:grpSpPr>
            <a:xfrm>
              <a:off x="123855" y="2002035"/>
              <a:ext cx="253774" cy="279534"/>
              <a:chOff x="0" y="0"/>
              <a:chExt cx="253773" cy="279533"/>
            </a:xfrm>
          </p:grpSpPr>
          <p:sp>
            <p:nvSpPr>
              <p:cNvPr id="2972" name="Google Shape;1612;p38">
                <a:extLst>
                  <a:ext uri="{FF2B5EF4-FFF2-40B4-BE49-F238E27FC236}">
                    <a16:creationId xmlns:a16="http://schemas.microsoft.com/office/drawing/2014/main" id="{72FE6D60-B143-B58A-5345-6D2390C9DCDD}"/>
                  </a:ext>
                </a:extLst>
              </p:cNvPr>
              <p:cNvSpPr/>
              <p:nvPr/>
            </p:nvSpPr>
            <p:spPr>
              <a:xfrm flipH="1">
                <a:off x="-1" y="0"/>
                <a:ext cx="253775" cy="279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11" y="11154"/>
                    </a:moveTo>
                    <a:cubicBezTo>
                      <a:pt x="20779" y="11333"/>
                      <a:pt x="20942" y="11617"/>
                      <a:pt x="21118" y="11617"/>
                    </a:cubicBezTo>
                    <a:cubicBezTo>
                      <a:pt x="21383" y="11617"/>
                      <a:pt x="21600" y="11271"/>
                      <a:pt x="21600" y="10840"/>
                    </a:cubicBezTo>
                    <a:cubicBezTo>
                      <a:pt x="21600" y="10409"/>
                      <a:pt x="21383" y="10064"/>
                      <a:pt x="21118" y="10064"/>
                    </a:cubicBezTo>
                    <a:cubicBezTo>
                      <a:pt x="20962" y="10064"/>
                      <a:pt x="20806" y="10310"/>
                      <a:pt x="20738" y="10458"/>
                    </a:cubicBezTo>
                    <a:lnTo>
                      <a:pt x="18966" y="10409"/>
                    </a:lnTo>
                    <a:cubicBezTo>
                      <a:pt x="18905" y="9361"/>
                      <a:pt x="18613" y="8375"/>
                      <a:pt x="18124" y="7488"/>
                    </a:cubicBezTo>
                    <a:lnTo>
                      <a:pt x="20460" y="6181"/>
                    </a:lnTo>
                    <a:cubicBezTo>
                      <a:pt x="20629" y="6317"/>
                      <a:pt x="20962" y="6502"/>
                      <a:pt x="21125" y="6415"/>
                    </a:cubicBezTo>
                    <a:cubicBezTo>
                      <a:pt x="21376" y="6286"/>
                      <a:pt x="21369" y="5848"/>
                      <a:pt x="21111" y="5435"/>
                    </a:cubicBezTo>
                    <a:cubicBezTo>
                      <a:pt x="20853" y="5029"/>
                      <a:pt x="20439" y="4801"/>
                      <a:pt x="20188" y="4936"/>
                    </a:cubicBezTo>
                    <a:cubicBezTo>
                      <a:pt x="20039" y="5016"/>
                      <a:pt x="20039" y="5331"/>
                      <a:pt x="20066" y="5503"/>
                    </a:cubicBezTo>
                    <a:lnTo>
                      <a:pt x="17636" y="6693"/>
                    </a:lnTo>
                    <a:cubicBezTo>
                      <a:pt x="17018" y="5842"/>
                      <a:pt x="16210" y="5121"/>
                      <a:pt x="15273" y="4566"/>
                    </a:cubicBezTo>
                    <a:lnTo>
                      <a:pt x="16102" y="3168"/>
                    </a:lnTo>
                    <a:cubicBezTo>
                      <a:pt x="16305" y="3205"/>
                      <a:pt x="16658" y="3217"/>
                      <a:pt x="16740" y="3081"/>
                    </a:cubicBezTo>
                    <a:cubicBezTo>
                      <a:pt x="16869" y="2872"/>
                      <a:pt x="16645" y="2533"/>
                      <a:pt x="16237" y="2317"/>
                    </a:cubicBezTo>
                    <a:cubicBezTo>
                      <a:pt x="15830" y="2101"/>
                      <a:pt x="15389" y="2095"/>
                      <a:pt x="15260" y="2305"/>
                    </a:cubicBezTo>
                    <a:cubicBezTo>
                      <a:pt x="15178" y="2428"/>
                      <a:pt x="15341" y="2675"/>
                      <a:pt x="15450" y="2804"/>
                    </a:cubicBezTo>
                    <a:lnTo>
                      <a:pt x="14520" y="4172"/>
                    </a:lnTo>
                    <a:cubicBezTo>
                      <a:pt x="13549" y="3722"/>
                      <a:pt x="12463" y="3445"/>
                      <a:pt x="11309" y="3383"/>
                    </a:cubicBezTo>
                    <a:lnTo>
                      <a:pt x="11228" y="887"/>
                    </a:lnTo>
                    <a:cubicBezTo>
                      <a:pt x="11445" y="820"/>
                      <a:pt x="11784" y="653"/>
                      <a:pt x="11784" y="481"/>
                    </a:cubicBezTo>
                    <a:cubicBezTo>
                      <a:pt x="11784" y="216"/>
                      <a:pt x="11363" y="0"/>
                      <a:pt x="10841" y="0"/>
                    </a:cubicBezTo>
                    <a:cubicBezTo>
                      <a:pt x="10325" y="0"/>
                      <a:pt x="9897" y="216"/>
                      <a:pt x="9897" y="481"/>
                    </a:cubicBezTo>
                    <a:cubicBezTo>
                      <a:pt x="9897" y="635"/>
                      <a:pt x="10196" y="795"/>
                      <a:pt x="10379" y="863"/>
                    </a:cubicBezTo>
                    <a:lnTo>
                      <a:pt x="10298" y="3377"/>
                    </a:lnTo>
                    <a:cubicBezTo>
                      <a:pt x="9144" y="3439"/>
                      <a:pt x="8064" y="3716"/>
                      <a:pt x="7087" y="4166"/>
                    </a:cubicBezTo>
                    <a:lnTo>
                      <a:pt x="6170" y="2816"/>
                    </a:lnTo>
                    <a:cubicBezTo>
                      <a:pt x="6306" y="2675"/>
                      <a:pt x="6490" y="2403"/>
                      <a:pt x="6408" y="2268"/>
                    </a:cubicBezTo>
                    <a:cubicBezTo>
                      <a:pt x="6279" y="2058"/>
                      <a:pt x="5838" y="2064"/>
                      <a:pt x="5431" y="2280"/>
                    </a:cubicBezTo>
                    <a:cubicBezTo>
                      <a:pt x="5023" y="2496"/>
                      <a:pt x="4799" y="2835"/>
                      <a:pt x="4928" y="3044"/>
                    </a:cubicBezTo>
                    <a:cubicBezTo>
                      <a:pt x="5010" y="3168"/>
                      <a:pt x="5322" y="3168"/>
                      <a:pt x="5498" y="3149"/>
                    </a:cubicBezTo>
                    <a:lnTo>
                      <a:pt x="6340" y="4560"/>
                    </a:lnTo>
                    <a:cubicBezTo>
                      <a:pt x="5403" y="5115"/>
                      <a:pt x="4596" y="5842"/>
                      <a:pt x="3978" y="6686"/>
                    </a:cubicBezTo>
                    <a:lnTo>
                      <a:pt x="1568" y="5503"/>
                    </a:lnTo>
                    <a:cubicBezTo>
                      <a:pt x="1609" y="5300"/>
                      <a:pt x="1629" y="4949"/>
                      <a:pt x="1459" y="4862"/>
                    </a:cubicBezTo>
                    <a:cubicBezTo>
                      <a:pt x="1208" y="4733"/>
                      <a:pt x="794" y="4955"/>
                      <a:pt x="536" y="5362"/>
                    </a:cubicBezTo>
                    <a:cubicBezTo>
                      <a:pt x="278" y="5768"/>
                      <a:pt x="272" y="6206"/>
                      <a:pt x="523" y="6341"/>
                    </a:cubicBezTo>
                    <a:cubicBezTo>
                      <a:pt x="672" y="6421"/>
                      <a:pt x="971" y="6261"/>
                      <a:pt x="1127" y="6156"/>
                    </a:cubicBezTo>
                    <a:lnTo>
                      <a:pt x="3482" y="7475"/>
                    </a:lnTo>
                    <a:cubicBezTo>
                      <a:pt x="2994" y="8363"/>
                      <a:pt x="2702" y="9349"/>
                      <a:pt x="2641" y="10396"/>
                    </a:cubicBezTo>
                    <a:lnTo>
                      <a:pt x="889" y="10446"/>
                    </a:lnTo>
                    <a:cubicBezTo>
                      <a:pt x="821" y="10267"/>
                      <a:pt x="658" y="9983"/>
                      <a:pt x="482" y="9983"/>
                    </a:cubicBezTo>
                    <a:cubicBezTo>
                      <a:pt x="217" y="9983"/>
                      <a:pt x="0" y="10329"/>
                      <a:pt x="0" y="10760"/>
                    </a:cubicBezTo>
                    <a:cubicBezTo>
                      <a:pt x="0" y="11191"/>
                      <a:pt x="217" y="11536"/>
                      <a:pt x="482" y="11536"/>
                    </a:cubicBezTo>
                    <a:cubicBezTo>
                      <a:pt x="638" y="11536"/>
                      <a:pt x="794" y="11290"/>
                      <a:pt x="862" y="11142"/>
                    </a:cubicBezTo>
                    <a:lnTo>
                      <a:pt x="2634" y="11191"/>
                    </a:lnTo>
                    <a:cubicBezTo>
                      <a:pt x="2695" y="12239"/>
                      <a:pt x="2987" y="13225"/>
                      <a:pt x="3476" y="14112"/>
                    </a:cubicBezTo>
                    <a:lnTo>
                      <a:pt x="1140" y="15419"/>
                    </a:lnTo>
                    <a:cubicBezTo>
                      <a:pt x="971" y="15283"/>
                      <a:pt x="638" y="15098"/>
                      <a:pt x="475" y="15185"/>
                    </a:cubicBezTo>
                    <a:cubicBezTo>
                      <a:pt x="224" y="15314"/>
                      <a:pt x="231" y="15752"/>
                      <a:pt x="489" y="16165"/>
                    </a:cubicBezTo>
                    <a:cubicBezTo>
                      <a:pt x="747" y="16571"/>
                      <a:pt x="1161" y="16799"/>
                      <a:pt x="1412" y="16664"/>
                    </a:cubicBezTo>
                    <a:cubicBezTo>
                      <a:pt x="1561" y="16584"/>
                      <a:pt x="1561" y="16269"/>
                      <a:pt x="1534" y="16097"/>
                    </a:cubicBezTo>
                    <a:lnTo>
                      <a:pt x="3964" y="14907"/>
                    </a:lnTo>
                    <a:cubicBezTo>
                      <a:pt x="4582" y="15758"/>
                      <a:pt x="5390" y="16479"/>
                      <a:pt x="6327" y="17034"/>
                    </a:cubicBezTo>
                    <a:lnTo>
                      <a:pt x="5498" y="18432"/>
                    </a:lnTo>
                    <a:cubicBezTo>
                      <a:pt x="5295" y="18395"/>
                      <a:pt x="4942" y="18383"/>
                      <a:pt x="4860" y="18519"/>
                    </a:cubicBezTo>
                    <a:cubicBezTo>
                      <a:pt x="4731" y="18728"/>
                      <a:pt x="4955" y="19067"/>
                      <a:pt x="5363" y="19283"/>
                    </a:cubicBezTo>
                    <a:cubicBezTo>
                      <a:pt x="5770" y="19499"/>
                      <a:pt x="6211" y="19505"/>
                      <a:pt x="6340" y="19295"/>
                    </a:cubicBezTo>
                    <a:cubicBezTo>
                      <a:pt x="6415" y="19172"/>
                      <a:pt x="6259" y="18925"/>
                      <a:pt x="6150" y="18796"/>
                    </a:cubicBezTo>
                    <a:lnTo>
                      <a:pt x="7080" y="17428"/>
                    </a:lnTo>
                    <a:cubicBezTo>
                      <a:pt x="8051" y="17878"/>
                      <a:pt x="9137" y="18155"/>
                      <a:pt x="10291" y="18217"/>
                    </a:cubicBezTo>
                    <a:lnTo>
                      <a:pt x="10372" y="20713"/>
                    </a:lnTo>
                    <a:cubicBezTo>
                      <a:pt x="10155" y="20780"/>
                      <a:pt x="9816" y="20947"/>
                      <a:pt x="9816" y="21119"/>
                    </a:cubicBezTo>
                    <a:cubicBezTo>
                      <a:pt x="9816" y="21384"/>
                      <a:pt x="10237" y="21600"/>
                      <a:pt x="10759" y="21600"/>
                    </a:cubicBezTo>
                    <a:cubicBezTo>
                      <a:pt x="11282" y="21600"/>
                      <a:pt x="11703" y="21384"/>
                      <a:pt x="11703" y="21119"/>
                    </a:cubicBezTo>
                    <a:cubicBezTo>
                      <a:pt x="11703" y="20965"/>
                      <a:pt x="11404" y="20805"/>
                      <a:pt x="11221" y="20737"/>
                    </a:cubicBezTo>
                    <a:lnTo>
                      <a:pt x="11302" y="18223"/>
                    </a:lnTo>
                    <a:cubicBezTo>
                      <a:pt x="12450" y="18161"/>
                      <a:pt x="13536" y="17884"/>
                      <a:pt x="14513" y="17434"/>
                    </a:cubicBezTo>
                    <a:lnTo>
                      <a:pt x="15430" y="18784"/>
                    </a:lnTo>
                    <a:cubicBezTo>
                      <a:pt x="15294" y="18925"/>
                      <a:pt x="15104" y="19197"/>
                      <a:pt x="15192" y="19332"/>
                    </a:cubicBezTo>
                    <a:cubicBezTo>
                      <a:pt x="15321" y="19542"/>
                      <a:pt x="15762" y="19536"/>
                      <a:pt x="16169" y="19320"/>
                    </a:cubicBezTo>
                    <a:cubicBezTo>
                      <a:pt x="16577" y="19104"/>
                      <a:pt x="16801" y="18765"/>
                      <a:pt x="16672" y="18556"/>
                    </a:cubicBezTo>
                    <a:cubicBezTo>
                      <a:pt x="16590" y="18432"/>
                      <a:pt x="16278" y="18432"/>
                      <a:pt x="16102" y="18451"/>
                    </a:cubicBezTo>
                    <a:lnTo>
                      <a:pt x="15260" y="17040"/>
                    </a:lnTo>
                    <a:cubicBezTo>
                      <a:pt x="16197" y="16485"/>
                      <a:pt x="17004" y="15758"/>
                      <a:pt x="17622" y="14914"/>
                    </a:cubicBezTo>
                    <a:lnTo>
                      <a:pt x="20032" y="16097"/>
                    </a:lnTo>
                    <a:cubicBezTo>
                      <a:pt x="19991" y="16300"/>
                      <a:pt x="19978" y="16651"/>
                      <a:pt x="20141" y="16738"/>
                    </a:cubicBezTo>
                    <a:cubicBezTo>
                      <a:pt x="20392" y="16867"/>
                      <a:pt x="20806" y="16645"/>
                      <a:pt x="21064" y="16239"/>
                    </a:cubicBezTo>
                    <a:cubicBezTo>
                      <a:pt x="21322" y="15832"/>
                      <a:pt x="21328" y="15394"/>
                      <a:pt x="21077" y="15259"/>
                    </a:cubicBezTo>
                    <a:cubicBezTo>
                      <a:pt x="20928" y="15179"/>
                      <a:pt x="20629" y="15339"/>
                      <a:pt x="20473" y="15444"/>
                    </a:cubicBezTo>
                    <a:lnTo>
                      <a:pt x="18118" y="14125"/>
                    </a:lnTo>
                    <a:cubicBezTo>
                      <a:pt x="18606" y="13237"/>
                      <a:pt x="18898" y="12251"/>
                      <a:pt x="18959" y="11204"/>
                    </a:cubicBezTo>
                    <a:lnTo>
                      <a:pt x="20711" y="1115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73" name="Google Shape;1613;p38">
                <a:extLst>
                  <a:ext uri="{FF2B5EF4-FFF2-40B4-BE49-F238E27FC236}">
                    <a16:creationId xmlns:a16="http://schemas.microsoft.com/office/drawing/2014/main" id="{96AE4964-B59D-1015-8453-6B9DB0662D70}"/>
                  </a:ext>
                </a:extLst>
              </p:cNvPr>
              <p:cNvSpPr/>
              <p:nvPr/>
            </p:nvSpPr>
            <p:spPr>
              <a:xfrm flipH="1">
                <a:off x="119549" y="56943"/>
                <a:ext cx="19780" cy="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877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723" y="0"/>
                      <a:pt x="21600" y="4851"/>
                      <a:pt x="21600" y="10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74" name="Google Shape;1614;p38">
                <a:extLst>
                  <a:ext uri="{FF2B5EF4-FFF2-40B4-BE49-F238E27FC236}">
                    <a16:creationId xmlns:a16="http://schemas.microsoft.com/office/drawing/2014/main" id="{1D0F4446-43F9-F5FC-0D8C-4575593E36CA}"/>
                  </a:ext>
                </a:extLst>
              </p:cNvPr>
              <p:cNvSpPr/>
              <p:nvPr/>
            </p:nvSpPr>
            <p:spPr>
              <a:xfrm flipH="1">
                <a:off x="179443" y="133265"/>
                <a:ext cx="19780" cy="18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0" extrusionOk="0">
                    <a:moveTo>
                      <a:pt x="21600" y="10756"/>
                    </a:moveTo>
                    <a:cubicBezTo>
                      <a:pt x="21600" y="16680"/>
                      <a:pt x="16723" y="21510"/>
                      <a:pt x="10800" y="21510"/>
                    </a:cubicBezTo>
                    <a:cubicBezTo>
                      <a:pt x="4791" y="21510"/>
                      <a:pt x="0" y="16680"/>
                      <a:pt x="0" y="10756"/>
                    </a:cubicBezTo>
                    <a:cubicBezTo>
                      <a:pt x="0" y="4832"/>
                      <a:pt x="4877" y="1"/>
                      <a:pt x="10800" y="1"/>
                    </a:cubicBezTo>
                    <a:cubicBezTo>
                      <a:pt x="16809" y="-90"/>
                      <a:pt x="21600" y="4741"/>
                      <a:pt x="21600" y="107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75" name="Google Shape;1615;p38">
                <a:extLst>
                  <a:ext uri="{FF2B5EF4-FFF2-40B4-BE49-F238E27FC236}">
                    <a16:creationId xmlns:a16="http://schemas.microsoft.com/office/drawing/2014/main" id="{C0469829-6E4D-9CF8-BCCC-E9C805382426}"/>
                  </a:ext>
                </a:extLst>
              </p:cNvPr>
              <p:cNvSpPr/>
              <p:nvPr/>
            </p:nvSpPr>
            <p:spPr>
              <a:xfrm flipH="1">
                <a:off x="135100" y="108703"/>
                <a:ext cx="19780" cy="18822"/>
              </a:xfrm>
              <a:prstGeom prst="ellipse">
                <a:avLst/>
              </a:pr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76" name="Google Shape;1616;p38">
                <a:extLst>
                  <a:ext uri="{FF2B5EF4-FFF2-40B4-BE49-F238E27FC236}">
                    <a16:creationId xmlns:a16="http://schemas.microsoft.com/office/drawing/2014/main" id="{1BD3E842-78CE-BD13-8F35-1D0FA3756E26}"/>
                  </a:ext>
                </a:extLst>
              </p:cNvPr>
              <p:cNvSpPr/>
              <p:nvPr/>
            </p:nvSpPr>
            <p:spPr>
              <a:xfrm flipH="1">
                <a:off x="158229" y="190769"/>
                <a:ext cx="19780" cy="18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791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809" y="0"/>
                      <a:pt x="21600" y="4851"/>
                      <a:pt x="21600" y="10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77" name="Google Shape;1617;p38">
                <a:extLst>
                  <a:ext uri="{FF2B5EF4-FFF2-40B4-BE49-F238E27FC236}">
                    <a16:creationId xmlns:a16="http://schemas.microsoft.com/office/drawing/2014/main" id="{A8962260-2AF2-8E4C-A92F-B8DE484A93DC}"/>
                  </a:ext>
                </a:extLst>
              </p:cNvPr>
              <p:cNvSpPr/>
              <p:nvPr/>
            </p:nvSpPr>
            <p:spPr>
              <a:xfrm flipH="1">
                <a:off x="50164" y="151131"/>
                <a:ext cx="19779" cy="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791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723" y="0"/>
                      <a:pt x="21600" y="4851"/>
                      <a:pt x="21600" y="10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78" name="Google Shape;1618;p38">
                <a:extLst>
                  <a:ext uri="{FF2B5EF4-FFF2-40B4-BE49-F238E27FC236}">
                    <a16:creationId xmlns:a16="http://schemas.microsoft.com/office/drawing/2014/main" id="{736825E4-7F1E-7179-4426-256150C69C68}"/>
                  </a:ext>
                </a:extLst>
              </p:cNvPr>
              <p:cNvSpPr/>
              <p:nvPr/>
            </p:nvSpPr>
            <p:spPr>
              <a:xfrm flipH="1">
                <a:off x="121064" y="164051"/>
                <a:ext cx="19780" cy="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791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723" y="0"/>
                      <a:pt x="21600" y="4851"/>
                      <a:pt x="21600" y="10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79" name="Google Shape;1619;p38">
                <a:extLst>
                  <a:ext uri="{FF2B5EF4-FFF2-40B4-BE49-F238E27FC236}">
                    <a16:creationId xmlns:a16="http://schemas.microsoft.com/office/drawing/2014/main" id="{1D5E6BC0-396E-F182-7EBB-E852B5DBA2BE}"/>
                  </a:ext>
                </a:extLst>
              </p:cNvPr>
              <p:cNvSpPr/>
              <p:nvPr/>
            </p:nvSpPr>
            <p:spPr>
              <a:xfrm flipH="1">
                <a:off x="89004" y="126328"/>
                <a:ext cx="19779" cy="18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791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809" y="0"/>
                      <a:pt x="21600" y="4851"/>
                      <a:pt x="21600" y="10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80" name="Google Shape;1620;p38">
                <a:extLst>
                  <a:ext uri="{FF2B5EF4-FFF2-40B4-BE49-F238E27FC236}">
                    <a16:creationId xmlns:a16="http://schemas.microsoft.com/office/drawing/2014/main" id="{CDA4CC7F-D915-9C1E-9471-BE4F4B81EE8C}"/>
                  </a:ext>
                </a:extLst>
              </p:cNvPr>
              <p:cNvSpPr/>
              <p:nvPr/>
            </p:nvSpPr>
            <p:spPr>
              <a:xfrm flipH="1">
                <a:off x="65078" y="82383"/>
                <a:ext cx="19779" cy="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0" extrusionOk="0">
                    <a:moveTo>
                      <a:pt x="21600" y="10756"/>
                    </a:moveTo>
                    <a:cubicBezTo>
                      <a:pt x="21600" y="16680"/>
                      <a:pt x="16723" y="21510"/>
                      <a:pt x="10800" y="21510"/>
                    </a:cubicBezTo>
                    <a:cubicBezTo>
                      <a:pt x="4791" y="21510"/>
                      <a:pt x="0" y="16680"/>
                      <a:pt x="0" y="10756"/>
                    </a:cubicBezTo>
                    <a:cubicBezTo>
                      <a:pt x="0" y="4832"/>
                      <a:pt x="4877" y="1"/>
                      <a:pt x="10800" y="1"/>
                    </a:cubicBezTo>
                    <a:cubicBezTo>
                      <a:pt x="16809" y="-90"/>
                      <a:pt x="21600" y="4741"/>
                      <a:pt x="21600" y="107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81" name="Google Shape;1621;p38">
                <a:extLst>
                  <a:ext uri="{FF2B5EF4-FFF2-40B4-BE49-F238E27FC236}">
                    <a16:creationId xmlns:a16="http://schemas.microsoft.com/office/drawing/2014/main" id="{95070613-9C1A-AB48-F005-27FA6CE7E871}"/>
                  </a:ext>
                </a:extLst>
              </p:cNvPr>
              <p:cNvSpPr/>
              <p:nvPr/>
            </p:nvSpPr>
            <p:spPr>
              <a:xfrm flipH="1">
                <a:off x="87887" y="195552"/>
                <a:ext cx="19779" cy="18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0" extrusionOk="0">
                    <a:moveTo>
                      <a:pt x="21600" y="10756"/>
                    </a:moveTo>
                    <a:cubicBezTo>
                      <a:pt x="21600" y="16680"/>
                      <a:pt x="16723" y="21510"/>
                      <a:pt x="10800" y="21510"/>
                    </a:cubicBezTo>
                    <a:cubicBezTo>
                      <a:pt x="4791" y="21510"/>
                      <a:pt x="0" y="16680"/>
                      <a:pt x="0" y="10756"/>
                    </a:cubicBezTo>
                    <a:cubicBezTo>
                      <a:pt x="0" y="4832"/>
                      <a:pt x="4877" y="1"/>
                      <a:pt x="10800" y="1"/>
                    </a:cubicBezTo>
                    <a:cubicBezTo>
                      <a:pt x="16723" y="-90"/>
                      <a:pt x="21600" y="4741"/>
                      <a:pt x="21600" y="107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82" name="Google Shape;1622;p38">
                <a:extLst>
                  <a:ext uri="{FF2B5EF4-FFF2-40B4-BE49-F238E27FC236}">
                    <a16:creationId xmlns:a16="http://schemas.microsoft.com/office/drawing/2014/main" id="{5298889F-305C-E9E2-3A9B-FF7C84C62587}"/>
                  </a:ext>
                </a:extLst>
              </p:cNvPr>
              <p:cNvSpPr/>
              <p:nvPr/>
            </p:nvSpPr>
            <p:spPr>
              <a:xfrm flipH="1">
                <a:off x="169075" y="73771"/>
                <a:ext cx="19780" cy="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791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809" y="0"/>
                      <a:pt x="21600" y="4851"/>
                      <a:pt x="21600" y="10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9" name="Google Shape;1623;p38">
              <a:extLst>
                <a:ext uri="{FF2B5EF4-FFF2-40B4-BE49-F238E27FC236}">
                  <a16:creationId xmlns:a16="http://schemas.microsoft.com/office/drawing/2014/main" id="{11A11934-E23B-C95B-3D7A-E7F6F7EBA704}"/>
                </a:ext>
              </a:extLst>
            </p:cNvPr>
            <p:cNvGrpSpPr/>
            <p:nvPr/>
          </p:nvGrpSpPr>
          <p:grpSpPr>
            <a:xfrm>
              <a:off x="1528780" y="2831463"/>
              <a:ext cx="253774" cy="279535"/>
              <a:chOff x="0" y="0"/>
              <a:chExt cx="253773" cy="279533"/>
            </a:xfrm>
          </p:grpSpPr>
          <p:sp>
            <p:nvSpPr>
              <p:cNvPr id="2961" name="Google Shape;1624;p38">
                <a:extLst>
                  <a:ext uri="{FF2B5EF4-FFF2-40B4-BE49-F238E27FC236}">
                    <a16:creationId xmlns:a16="http://schemas.microsoft.com/office/drawing/2014/main" id="{1DC561CD-C884-8787-5D4B-ACF6F7CD1B5D}"/>
                  </a:ext>
                </a:extLst>
              </p:cNvPr>
              <p:cNvSpPr/>
              <p:nvPr/>
            </p:nvSpPr>
            <p:spPr>
              <a:xfrm flipH="1">
                <a:off x="-1" y="0"/>
                <a:ext cx="253775" cy="279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11" y="11154"/>
                    </a:moveTo>
                    <a:cubicBezTo>
                      <a:pt x="20779" y="11333"/>
                      <a:pt x="20941" y="11617"/>
                      <a:pt x="21118" y="11617"/>
                    </a:cubicBezTo>
                    <a:cubicBezTo>
                      <a:pt x="21383" y="11617"/>
                      <a:pt x="21600" y="11271"/>
                      <a:pt x="21600" y="10840"/>
                    </a:cubicBezTo>
                    <a:cubicBezTo>
                      <a:pt x="21600" y="10409"/>
                      <a:pt x="21383" y="10064"/>
                      <a:pt x="21118" y="10064"/>
                    </a:cubicBezTo>
                    <a:cubicBezTo>
                      <a:pt x="20962" y="10064"/>
                      <a:pt x="20806" y="10310"/>
                      <a:pt x="20738" y="10458"/>
                    </a:cubicBezTo>
                    <a:lnTo>
                      <a:pt x="18966" y="10409"/>
                    </a:lnTo>
                    <a:cubicBezTo>
                      <a:pt x="18905" y="9361"/>
                      <a:pt x="18613" y="8375"/>
                      <a:pt x="18124" y="7488"/>
                    </a:cubicBezTo>
                    <a:lnTo>
                      <a:pt x="20460" y="6181"/>
                    </a:lnTo>
                    <a:cubicBezTo>
                      <a:pt x="20629" y="6317"/>
                      <a:pt x="20962" y="6502"/>
                      <a:pt x="21125" y="6415"/>
                    </a:cubicBezTo>
                    <a:cubicBezTo>
                      <a:pt x="21376" y="6286"/>
                      <a:pt x="21369" y="5848"/>
                      <a:pt x="21111" y="5435"/>
                    </a:cubicBezTo>
                    <a:cubicBezTo>
                      <a:pt x="20853" y="5029"/>
                      <a:pt x="20439" y="4801"/>
                      <a:pt x="20188" y="4936"/>
                    </a:cubicBezTo>
                    <a:cubicBezTo>
                      <a:pt x="20039" y="5016"/>
                      <a:pt x="20039" y="5331"/>
                      <a:pt x="20066" y="5503"/>
                    </a:cubicBezTo>
                    <a:lnTo>
                      <a:pt x="17636" y="6693"/>
                    </a:lnTo>
                    <a:cubicBezTo>
                      <a:pt x="17018" y="5842"/>
                      <a:pt x="16210" y="5121"/>
                      <a:pt x="15273" y="4566"/>
                    </a:cubicBezTo>
                    <a:lnTo>
                      <a:pt x="16102" y="3168"/>
                    </a:lnTo>
                    <a:cubicBezTo>
                      <a:pt x="16305" y="3205"/>
                      <a:pt x="16658" y="3217"/>
                      <a:pt x="16740" y="3081"/>
                    </a:cubicBezTo>
                    <a:cubicBezTo>
                      <a:pt x="16869" y="2872"/>
                      <a:pt x="16645" y="2533"/>
                      <a:pt x="16237" y="2317"/>
                    </a:cubicBezTo>
                    <a:cubicBezTo>
                      <a:pt x="15830" y="2101"/>
                      <a:pt x="15389" y="2095"/>
                      <a:pt x="15260" y="2305"/>
                    </a:cubicBezTo>
                    <a:cubicBezTo>
                      <a:pt x="15185" y="2428"/>
                      <a:pt x="15341" y="2675"/>
                      <a:pt x="15450" y="2804"/>
                    </a:cubicBezTo>
                    <a:lnTo>
                      <a:pt x="14520" y="4172"/>
                    </a:lnTo>
                    <a:cubicBezTo>
                      <a:pt x="13549" y="3722"/>
                      <a:pt x="12463" y="3445"/>
                      <a:pt x="11309" y="3383"/>
                    </a:cubicBezTo>
                    <a:lnTo>
                      <a:pt x="11228" y="887"/>
                    </a:lnTo>
                    <a:cubicBezTo>
                      <a:pt x="11445" y="820"/>
                      <a:pt x="11784" y="653"/>
                      <a:pt x="11784" y="481"/>
                    </a:cubicBezTo>
                    <a:cubicBezTo>
                      <a:pt x="11784" y="216"/>
                      <a:pt x="11363" y="0"/>
                      <a:pt x="10841" y="0"/>
                    </a:cubicBezTo>
                    <a:cubicBezTo>
                      <a:pt x="10325" y="0"/>
                      <a:pt x="9897" y="216"/>
                      <a:pt x="9897" y="481"/>
                    </a:cubicBezTo>
                    <a:cubicBezTo>
                      <a:pt x="9897" y="635"/>
                      <a:pt x="10196" y="795"/>
                      <a:pt x="10379" y="863"/>
                    </a:cubicBezTo>
                    <a:lnTo>
                      <a:pt x="10298" y="3377"/>
                    </a:lnTo>
                    <a:cubicBezTo>
                      <a:pt x="9144" y="3439"/>
                      <a:pt x="8064" y="3716"/>
                      <a:pt x="7087" y="4166"/>
                    </a:cubicBezTo>
                    <a:lnTo>
                      <a:pt x="6170" y="2816"/>
                    </a:lnTo>
                    <a:cubicBezTo>
                      <a:pt x="6306" y="2675"/>
                      <a:pt x="6489" y="2403"/>
                      <a:pt x="6408" y="2268"/>
                    </a:cubicBezTo>
                    <a:cubicBezTo>
                      <a:pt x="6279" y="2058"/>
                      <a:pt x="5838" y="2064"/>
                      <a:pt x="5431" y="2280"/>
                    </a:cubicBezTo>
                    <a:cubicBezTo>
                      <a:pt x="5023" y="2496"/>
                      <a:pt x="4799" y="2835"/>
                      <a:pt x="4928" y="3044"/>
                    </a:cubicBezTo>
                    <a:cubicBezTo>
                      <a:pt x="5010" y="3168"/>
                      <a:pt x="5322" y="3168"/>
                      <a:pt x="5498" y="3149"/>
                    </a:cubicBezTo>
                    <a:lnTo>
                      <a:pt x="6340" y="4560"/>
                    </a:lnTo>
                    <a:cubicBezTo>
                      <a:pt x="5403" y="5115"/>
                      <a:pt x="4596" y="5842"/>
                      <a:pt x="3978" y="6686"/>
                    </a:cubicBezTo>
                    <a:lnTo>
                      <a:pt x="1568" y="5503"/>
                    </a:lnTo>
                    <a:cubicBezTo>
                      <a:pt x="1609" y="5300"/>
                      <a:pt x="1629" y="4949"/>
                      <a:pt x="1459" y="4862"/>
                    </a:cubicBezTo>
                    <a:cubicBezTo>
                      <a:pt x="1208" y="4733"/>
                      <a:pt x="794" y="4955"/>
                      <a:pt x="536" y="5362"/>
                    </a:cubicBezTo>
                    <a:cubicBezTo>
                      <a:pt x="278" y="5768"/>
                      <a:pt x="272" y="6206"/>
                      <a:pt x="523" y="6341"/>
                    </a:cubicBezTo>
                    <a:cubicBezTo>
                      <a:pt x="672" y="6421"/>
                      <a:pt x="971" y="6261"/>
                      <a:pt x="1127" y="6156"/>
                    </a:cubicBezTo>
                    <a:lnTo>
                      <a:pt x="3482" y="7475"/>
                    </a:lnTo>
                    <a:cubicBezTo>
                      <a:pt x="2994" y="8363"/>
                      <a:pt x="2702" y="9349"/>
                      <a:pt x="2641" y="10396"/>
                    </a:cubicBezTo>
                    <a:lnTo>
                      <a:pt x="889" y="10446"/>
                    </a:lnTo>
                    <a:cubicBezTo>
                      <a:pt x="821" y="10267"/>
                      <a:pt x="658" y="9983"/>
                      <a:pt x="482" y="9983"/>
                    </a:cubicBezTo>
                    <a:cubicBezTo>
                      <a:pt x="217" y="9983"/>
                      <a:pt x="0" y="10329"/>
                      <a:pt x="0" y="10760"/>
                    </a:cubicBezTo>
                    <a:cubicBezTo>
                      <a:pt x="0" y="11191"/>
                      <a:pt x="217" y="11536"/>
                      <a:pt x="482" y="11536"/>
                    </a:cubicBezTo>
                    <a:cubicBezTo>
                      <a:pt x="638" y="11536"/>
                      <a:pt x="794" y="11290"/>
                      <a:pt x="862" y="11142"/>
                    </a:cubicBezTo>
                    <a:lnTo>
                      <a:pt x="2634" y="11191"/>
                    </a:lnTo>
                    <a:cubicBezTo>
                      <a:pt x="2695" y="12239"/>
                      <a:pt x="2987" y="13225"/>
                      <a:pt x="3476" y="14112"/>
                    </a:cubicBezTo>
                    <a:lnTo>
                      <a:pt x="1140" y="15419"/>
                    </a:lnTo>
                    <a:cubicBezTo>
                      <a:pt x="971" y="15283"/>
                      <a:pt x="638" y="15098"/>
                      <a:pt x="475" y="15185"/>
                    </a:cubicBezTo>
                    <a:cubicBezTo>
                      <a:pt x="224" y="15314"/>
                      <a:pt x="231" y="15752"/>
                      <a:pt x="489" y="16165"/>
                    </a:cubicBezTo>
                    <a:cubicBezTo>
                      <a:pt x="747" y="16571"/>
                      <a:pt x="1161" y="16799"/>
                      <a:pt x="1412" y="16664"/>
                    </a:cubicBezTo>
                    <a:cubicBezTo>
                      <a:pt x="1561" y="16584"/>
                      <a:pt x="1561" y="16269"/>
                      <a:pt x="1534" y="16097"/>
                    </a:cubicBezTo>
                    <a:lnTo>
                      <a:pt x="3964" y="14907"/>
                    </a:lnTo>
                    <a:cubicBezTo>
                      <a:pt x="4582" y="15758"/>
                      <a:pt x="5390" y="16479"/>
                      <a:pt x="6327" y="17034"/>
                    </a:cubicBezTo>
                    <a:lnTo>
                      <a:pt x="5498" y="18432"/>
                    </a:lnTo>
                    <a:cubicBezTo>
                      <a:pt x="5295" y="18395"/>
                      <a:pt x="4942" y="18383"/>
                      <a:pt x="4860" y="18519"/>
                    </a:cubicBezTo>
                    <a:cubicBezTo>
                      <a:pt x="4731" y="18728"/>
                      <a:pt x="4955" y="19067"/>
                      <a:pt x="5363" y="19283"/>
                    </a:cubicBezTo>
                    <a:cubicBezTo>
                      <a:pt x="5770" y="19499"/>
                      <a:pt x="6211" y="19505"/>
                      <a:pt x="6340" y="19295"/>
                    </a:cubicBezTo>
                    <a:cubicBezTo>
                      <a:pt x="6422" y="19172"/>
                      <a:pt x="6259" y="18925"/>
                      <a:pt x="6150" y="18796"/>
                    </a:cubicBezTo>
                    <a:lnTo>
                      <a:pt x="7080" y="17428"/>
                    </a:lnTo>
                    <a:cubicBezTo>
                      <a:pt x="8051" y="17878"/>
                      <a:pt x="9137" y="18155"/>
                      <a:pt x="10291" y="18217"/>
                    </a:cubicBezTo>
                    <a:lnTo>
                      <a:pt x="10372" y="20713"/>
                    </a:lnTo>
                    <a:cubicBezTo>
                      <a:pt x="10155" y="20780"/>
                      <a:pt x="9816" y="20947"/>
                      <a:pt x="9816" y="21119"/>
                    </a:cubicBezTo>
                    <a:cubicBezTo>
                      <a:pt x="9816" y="21384"/>
                      <a:pt x="10237" y="21600"/>
                      <a:pt x="10759" y="21600"/>
                    </a:cubicBezTo>
                    <a:cubicBezTo>
                      <a:pt x="11282" y="21600"/>
                      <a:pt x="11703" y="21384"/>
                      <a:pt x="11703" y="21119"/>
                    </a:cubicBezTo>
                    <a:cubicBezTo>
                      <a:pt x="11703" y="20965"/>
                      <a:pt x="11404" y="20805"/>
                      <a:pt x="11221" y="20737"/>
                    </a:cubicBezTo>
                    <a:lnTo>
                      <a:pt x="11302" y="18223"/>
                    </a:lnTo>
                    <a:cubicBezTo>
                      <a:pt x="12450" y="18161"/>
                      <a:pt x="13536" y="17884"/>
                      <a:pt x="14513" y="17434"/>
                    </a:cubicBezTo>
                    <a:lnTo>
                      <a:pt x="15429" y="18784"/>
                    </a:lnTo>
                    <a:cubicBezTo>
                      <a:pt x="15294" y="18925"/>
                      <a:pt x="15104" y="19197"/>
                      <a:pt x="15192" y="19332"/>
                    </a:cubicBezTo>
                    <a:cubicBezTo>
                      <a:pt x="15321" y="19542"/>
                      <a:pt x="15762" y="19536"/>
                      <a:pt x="16169" y="19320"/>
                    </a:cubicBezTo>
                    <a:cubicBezTo>
                      <a:pt x="16577" y="19104"/>
                      <a:pt x="16801" y="18765"/>
                      <a:pt x="16672" y="18556"/>
                    </a:cubicBezTo>
                    <a:cubicBezTo>
                      <a:pt x="16590" y="18432"/>
                      <a:pt x="16278" y="18432"/>
                      <a:pt x="16102" y="18451"/>
                    </a:cubicBezTo>
                    <a:lnTo>
                      <a:pt x="15260" y="17040"/>
                    </a:lnTo>
                    <a:cubicBezTo>
                      <a:pt x="16197" y="16485"/>
                      <a:pt x="17004" y="15758"/>
                      <a:pt x="17622" y="14914"/>
                    </a:cubicBezTo>
                    <a:lnTo>
                      <a:pt x="20032" y="16097"/>
                    </a:lnTo>
                    <a:cubicBezTo>
                      <a:pt x="19991" y="16300"/>
                      <a:pt x="19978" y="16651"/>
                      <a:pt x="20141" y="16738"/>
                    </a:cubicBezTo>
                    <a:cubicBezTo>
                      <a:pt x="20392" y="16867"/>
                      <a:pt x="20806" y="16645"/>
                      <a:pt x="21064" y="16239"/>
                    </a:cubicBezTo>
                    <a:cubicBezTo>
                      <a:pt x="21322" y="15832"/>
                      <a:pt x="21328" y="15394"/>
                      <a:pt x="21077" y="15259"/>
                    </a:cubicBezTo>
                    <a:cubicBezTo>
                      <a:pt x="20928" y="15179"/>
                      <a:pt x="20629" y="15339"/>
                      <a:pt x="20473" y="15444"/>
                    </a:cubicBezTo>
                    <a:lnTo>
                      <a:pt x="18118" y="14125"/>
                    </a:lnTo>
                    <a:cubicBezTo>
                      <a:pt x="18606" y="13237"/>
                      <a:pt x="18898" y="12251"/>
                      <a:pt x="18959" y="11204"/>
                    </a:cubicBezTo>
                    <a:lnTo>
                      <a:pt x="20711" y="11154"/>
                    </a:lnTo>
                    <a:close/>
                  </a:path>
                </a:pathLst>
              </a:custGeom>
              <a:solidFill>
                <a:srgbClr val="FFE2DC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62" name="Google Shape;1625;p38">
                <a:extLst>
                  <a:ext uri="{FF2B5EF4-FFF2-40B4-BE49-F238E27FC236}">
                    <a16:creationId xmlns:a16="http://schemas.microsoft.com/office/drawing/2014/main" id="{4E353906-CA91-E213-70D4-A8182A2B8701}"/>
                  </a:ext>
                </a:extLst>
              </p:cNvPr>
              <p:cNvSpPr/>
              <p:nvPr/>
            </p:nvSpPr>
            <p:spPr>
              <a:xfrm flipH="1">
                <a:off x="119549" y="56943"/>
                <a:ext cx="19780" cy="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877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723" y="0"/>
                      <a:pt x="21600" y="4851"/>
                      <a:pt x="21600" y="10800"/>
                    </a:cubicBezTo>
                    <a:close/>
                  </a:path>
                </a:pathLst>
              </a:custGeom>
              <a:solidFill>
                <a:srgbClr val="FFE2DC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63" name="Google Shape;1626;p38">
                <a:extLst>
                  <a:ext uri="{FF2B5EF4-FFF2-40B4-BE49-F238E27FC236}">
                    <a16:creationId xmlns:a16="http://schemas.microsoft.com/office/drawing/2014/main" id="{0031B92D-DDC9-33C0-6CF7-2C888FA88D44}"/>
                  </a:ext>
                </a:extLst>
              </p:cNvPr>
              <p:cNvSpPr/>
              <p:nvPr/>
            </p:nvSpPr>
            <p:spPr>
              <a:xfrm flipH="1">
                <a:off x="179364" y="133266"/>
                <a:ext cx="19780" cy="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791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723" y="0"/>
                      <a:pt x="21600" y="4851"/>
                      <a:pt x="21600" y="10800"/>
                    </a:cubicBezTo>
                    <a:close/>
                  </a:path>
                </a:pathLst>
              </a:custGeom>
              <a:solidFill>
                <a:srgbClr val="FFE2DC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64" name="Google Shape;1627;p38">
                <a:extLst>
                  <a:ext uri="{FF2B5EF4-FFF2-40B4-BE49-F238E27FC236}">
                    <a16:creationId xmlns:a16="http://schemas.microsoft.com/office/drawing/2014/main" id="{8EE482D6-9DC9-5E36-1E97-0D117893EB50}"/>
                  </a:ext>
                </a:extLst>
              </p:cNvPr>
              <p:cNvSpPr/>
              <p:nvPr/>
            </p:nvSpPr>
            <p:spPr>
              <a:xfrm flipH="1">
                <a:off x="135022" y="108703"/>
                <a:ext cx="19779" cy="18822"/>
              </a:xfrm>
              <a:prstGeom prst="ellipse">
                <a:avLst/>
              </a:prstGeom>
              <a:solidFill>
                <a:srgbClr val="FFE2DC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65" name="Google Shape;1628;p38">
                <a:extLst>
                  <a:ext uri="{FF2B5EF4-FFF2-40B4-BE49-F238E27FC236}">
                    <a16:creationId xmlns:a16="http://schemas.microsoft.com/office/drawing/2014/main" id="{ABC18850-FCE2-B8B6-DB8B-D56ACF124329}"/>
                  </a:ext>
                </a:extLst>
              </p:cNvPr>
              <p:cNvSpPr/>
              <p:nvPr/>
            </p:nvSpPr>
            <p:spPr>
              <a:xfrm flipH="1">
                <a:off x="158150" y="190848"/>
                <a:ext cx="19779" cy="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877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723" y="0"/>
                      <a:pt x="21600" y="4759"/>
                      <a:pt x="21600" y="10800"/>
                    </a:cubicBezTo>
                    <a:close/>
                  </a:path>
                </a:pathLst>
              </a:custGeom>
              <a:solidFill>
                <a:srgbClr val="FFE2DC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66" name="Google Shape;1629;p38">
                <a:extLst>
                  <a:ext uri="{FF2B5EF4-FFF2-40B4-BE49-F238E27FC236}">
                    <a16:creationId xmlns:a16="http://schemas.microsoft.com/office/drawing/2014/main" id="{025E2378-A543-A31E-17C4-3DFFCE1D8283}"/>
                  </a:ext>
                </a:extLst>
              </p:cNvPr>
              <p:cNvSpPr/>
              <p:nvPr/>
            </p:nvSpPr>
            <p:spPr>
              <a:xfrm flipH="1">
                <a:off x="50085" y="151211"/>
                <a:ext cx="19780" cy="18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791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723" y="0"/>
                      <a:pt x="21600" y="4759"/>
                      <a:pt x="21600" y="10800"/>
                    </a:cubicBezTo>
                    <a:close/>
                  </a:path>
                </a:pathLst>
              </a:custGeom>
              <a:solidFill>
                <a:srgbClr val="FFE2DC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67" name="Google Shape;1630;p38">
                <a:extLst>
                  <a:ext uri="{FF2B5EF4-FFF2-40B4-BE49-F238E27FC236}">
                    <a16:creationId xmlns:a16="http://schemas.microsoft.com/office/drawing/2014/main" id="{A009EB21-C07F-4E6D-BF08-65B6CAFAC6A5}"/>
                  </a:ext>
                </a:extLst>
              </p:cNvPr>
              <p:cNvSpPr/>
              <p:nvPr/>
            </p:nvSpPr>
            <p:spPr>
              <a:xfrm flipH="1">
                <a:off x="120985" y="164051"/>
                <a:ext cx="19780" cy="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877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723" y="0"/>
                      <a:pt x="21600" y="4851"/>
                      <a:pt x="21600" y="10800"/>
                    </a:cubicBezTo>
                    <a:close/>
                  </a:path>
                </a:pathLst>
              </a:custGeom>
              <a:solidFill>
                <a:srgbClr val="FFE2DC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68" name="Google Shape;1631;p38">
                <a:extLst>
                  <a:ext uri="{FF2B5EF4-FFF2-40B4-BE49-F238E27FC236}">
                    <a16:creationId xmlns:a16="http://schemas.microsoft.com/office/drawing/2014/main" id="{DE62EBC8-05E2-145B-3F4B-A42B8B433B4E}"/>
                  </a:ext>
                </a:extLst>
              </p:cNvPr>
              <p:cNvSpPr/>
              <p:nvPr/>
            </p:nvSpPr>
            <p:spPr>
              <a:xfrm flipH="1">
                <a:off x="88925" y="126328"/>
                <a:ext cx="19780" cy="18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791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723" y="0"/>
                      <a:pt x="21600" y="4851"/>
                      <a:pt x="21600" y="10800"/>
                    </a:cubicBezTo>
                    <a:close/>
                  </a:path>
                </a:pathLst>
              </a:custGeom>
              <a:solidFill>
                <a:srgbClr val="FFE2DC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69" name="Google Shape;1632;p38">
                <a:extLst>
                  <a:ext uri="{FF2B5EF4-FFF2-40B4-BE49-F238E27FC236}">
                    <a16:creationId xmlns:a16="http://schemas.microsoft.com/office/drawing/2014/main" id="{19F22353-B67E-40CB-2331-A284123717B7}"/>
                  </a:ext>
                </a:extLst>
              </p:cNvPr>
              <p:cNvSpPr/>
              <p:nvPr/>
            </p:nvSpPr>
            <p:spPr>
              <a:xfrm flipH="1">
                <a:off x="64999" y="82385"/>
                <a:ext cx="19780" cy="18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877" y="21600"/>
                      <a:pt x="0" y="16749"/>
                      <a:pt x="0" y="10800"/>
                    </a:cubicBezTo>
                    <a:cubicBezTo>
                      <a:pt x="0" y="4852"/>
                      <a:pt x="4877" y="0"/>
                      <a:pt x="10800" y="0"/>
                    </a:cubicBezTo>
                    <a:cubicBezTo>
                      <a:pt x="16723" y="0"/>
                      <a:pt x="21600" y="4852"/>
                      <a:pt x="21600" y="10800"/>
                    </a:cubicBezTo>
                    <a:close/>
                  </a:path>
                </a:pathLst>
              </a:custGeom>
              <a:solidFill>
                <a:srgbClr val="FFE2DC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70" name="Google Shape;1633;p38">
                <a:extLst>
                  <a:ext uri="{FF2B5EF4-FFF2-40B4-BE49-F238E27FC236}">
                    <a16:creationId xmlns:a16="http://schemas.microsoft.com/office/drawing/2014/main" id="{F127F529-C15A-9BD2-6C84-C7754B021ECB}"/>
                  </a:ext>
                </a:extLst>
              </p:cNvPr>
              <p:cNvSpPr/>
              <p:nvPr/>
            </p:nvSpPr>
            <p:spPr>
              <a:xfrm flipH="1">
                <a:off x="87887" y="195553"/>
                <a:ext cx="19780" cy="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49"/>
                      <a:pt x="16723" y="21600"/>
                      <a:pt x="10800" y="21600"/>
                    </a:cubicBezTo>
                    <a:cubicBezTo>
                      <a:pt x="4791" y="21600"/>
                      <a:pt x="0" y="16749"/>
                      <a:pt x="0" y="10800"/>
                    </a:cubicBezTo>
                    <a:cubicBezTo>
                      <a:pt x="0" y="4851"/>
                      <a:pt x="4877" y="0"/>
                      <a:pt x="10800" y="0"/>
                    </a:cubicBezTo>
                    <a:cubicBezTo>
                      <a:pt x="16809" y="0"/>
                      <a:pt x="21600" y="4851"/>
                      <a:pt x="21600" y="10800"/>
                    </a:cubicBezTo>
                    <a:close/>
                  </a:path>
                </a:pathLst>
              </a:custGeom>
              <a:solidFill>
                <a:srgbClr val="FFE2DC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71" name="Google Shape;1634;p38">
                <a:extLst>
                  <a:ext uri="{FF2B5EF4-FFF2-40B4-BE49-F238E27FC236}">
                    <a16:creationId xmlns:a16="http://schemas.microsoft.com/office/drawing/2014/main" id="{6FEE06B7-C6C7-FA55-2C16-74F89B674981}"/>
                  </a:ext>
                </a:extLst>
              </p:cNvPr>
              <p:cNvSpPr/>
              <p:nvPr/>
            </p:nvSpPr>
            <p:spPr>
              <a:xfrm flipH="1">
                <a:off x="168996" y="73850"/>
                <a:ext cx="19780" cy="18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0" extrusionOk="0">
                    <a:moveTo>
                      <a:pt x="21600" y="10756"/>
                    </a:moveTo>
                    <a:cubicBezTo>
                      <a:pt x="21600" y="16680"/>
                      <a:pt x="16723" y="21510"/>
                      <a:pt x="10800" y="21510"/>
                    </a:cubicBezTo>
                    <a:cubicBezTo>
                      <a:pt x="4791" y="21510"/>
                      <a:pt x="0" y="16680"/>
                      <a:pt x="0" y="10756"/>
                    </a:cubicBezTo>
                    <a:cubicBezTo>
                      <a:pt x="0" y="4832"/>
                      <a:pt x="4877" y="1"/>
                      <a:pt x="10800" y="1"/>
                    </a:cubicBezTo>
                    <a:cubicBezTo>
                      <a:pt x="16723" y="-90"/>
                      <a:pt x="21600" y="4740"/>
                      <a:pt x="21600" y="10756"/>
                    </a:cubicBezTo>
                    <a:close/>
                  </a:path>
                </a:pathLst>
              </a:custGeom>
              <a:solidFill>
                <a:srgbClr val="FFE2DC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0" name="Google Shape;1635;p38">
              <a:extLst>
                <a:ext uri="{FF2B5EF4-FFF2-40B4-BE49-F238E27FC236}">
                  <a16:creationId xmlns:a16="http://schemas.microsoft.com/office/drawing/2014/main" id="{95F9E7A5-F225-7E9B-E052-831AFF002DC9}"/>
                </a:ext>
              </a:extLst>
            </p:cNvPr>
            <p:cNvSpPr/>
            <p:nvPr/>
          </p:nvSpPr>
          <p:spPr>
            <a:xfrm flipH="1">
              <a:off x="257574" y="3381857"/>
              <a:ext cx="1364100" cy="111682"/>
            </a:xfrm>
            <a:prstGeom prst="ellipse">
              <a:avLst/>
            </a:prstGeom>
            <a:solidFill>
              <a:srgbClr val="443A3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1" name="Google Shape;1636;p38">
              <a:extLst>
                <a:ext uri="{FF2B5EF4-FFF2-40B4-BE49-F238E27FC236}">
                  <a16:creationId xmlns:a16="http://schemas.microsoft.com/office/drawing/2014/main" id="{1148B2E7-777D-66F3-5F65-DDB5CCAAB2C3}"/>
                </a:ext>
              </a:extLst>
            </p:cNvPr>
            <p:cNvGrpSpPr/>
            <p:nvPr/>
          </p:nvGrpSpPr>
          <p:grpSpPr>
            <a:xfrm>
              <a:off x="142261" y="878971"/>
              <a:ext cx="226835" cy="292599"/>
              <a:chOff x="0" y="0"/>
              <a:chExt cx="226834" cy="292597"/>
            </a:xfrm>
          </p:grpSpPr>
          <p:sp>
            <p:nvSpPr>
              <p:cNvPr id="2955" name="Google Shape;1637;p38">
                <a:extLst>
                  <a:ext uri="{FF2B5EF4-FFF2-40B4-BE49-F238E27FC236}">
                    <a16:creationId xmlns:a16="http://schemas.microsoft.com/office/drawing/2014/main" id="{EF437AE8-247B-AEF6-7816-C4B8BB53A09C}"/>
                  </a:ext>
                </a:extLst>
              </p:cNvPr>
              <p:cNvSpPr/>
              <p:nvPr/>
            </p:nvSpPr>
            <p:spPr>
              <a:xfrm flipH="1">
                <a:off x="15504" y="0"/>
                <a:ext cx="211331" cy="2925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1" h="21200" extrusionOk="0">
                    <a:moveTo>
                      <a:pt x="0" y="16560"/>
                    </a:moveTo>
                    <a:cubicBezTo>
                      <a:pt x="0" y="16560"/>
                      <a:pt x="6830" y="7950"/>
                      <a:pt x="7385" y="7153"/>
                    </a:cubicBezTo>
                    <a:cubicBezTo>
                      <a:pt x="7941" y="6355"/>
                      <a:pt x="18097" y="657"/>
                      <a:pt x="19570" y="132"/>
                    </a:cubicBezTo>
                    <a:cubicBezTo>
                      <a:pt x="21044" y="-400"/>
                      <a:pt x="21600" y="796"/>
                      <a:pt x="21229" y="1588"/>
                    </a:cubicBezTo>
                    <a:cubicBezTo>
                      <a:pt x="20859" y="2385"/>
                      <a:pt x="14948" y="6095"/>
                      <a:pt x="14948" y="6095"/>
                    </a:cubicBezTo>
                    <a:cubicBezTo>
                      <a:pt x="14948" y="6095"/>
                      <a:pt x="18644" y="11261"/>
                      <a:pt x="18644" y="11926"/>
                    </a:cubicBezTo>
                    <a:cubicBezTo>
                      <a:pt x="18644" y="12590"/>
                      <a:pt x="14585" y="16300"/>
                      <a:pt x="12362" y="17623"/>
                    </a:cubicBezTo>
                    <a:cubicBezTo>
                      <a:pt x="10148" y="18946"/>
                      <a:pt x="5895" y="18946"/>
                      <a:pt x="5895" y="18946"/>
                    </a:cubicBezTo>
                    <a:lnTo>
                      <a:pt x="2754" y="21200"/>
                    </a:lnTo>
                    <a:lnTo>
                      <a:pt x="0" y="16560"/>
                    </a:lnTo>
                    <a:close/>
                  </a:path>
                </a:pathLst>
              </a:custGeom>
              <a:solidFill>
                <a:srgbClr val="C8AA8A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2956" name="Google Shape;1638;p38">
                <a:extLst>
                  <a:ext uri="{FF2B5EF4-FFF2-40B4-BE49-F238E27FC236}">
                    <a16:creationId xmlns:a16="http://schemas.microsoft.com/office/drawing/2014/main" id="{A4172163-BD89-8795-4314-CB02EAC84843}"/>
                  </a:ext>
                </a:extLst>
              </p:cNvPr>
              <p:cNvGrpSpPr/>
              <p:nvPr/>
            </p:nvGrpSpPr>
            <p:grpSpPr>
              <a:xfrm>
                <a:off x="0" y="80934"/>
                <a:ext cx="96535" cy="117085"/>
                <a:chOff x="0" y="0"/>
                <a:chExt cx="96534" cy="117084"/>
              </a:xfrm>
            </p:grpSpPr>
            <p:sp>
              <p:nvSpPr>
                <p:cNvPr id="2958" name="Google Shape;1639;p38">
                  <a:extLst>
                    <a:ext uri="{FF2B5EF4-FFF2-40B4-BE49-F238E27FC236}">
                      <a16:creationId xmlns:a16="http://schemas.microsoft.com/office/drawing/2014/main" id="{3AF46E40-390A-485A-120D-B8A2BB67648B}"/>
                    </a:ext>
                  </a:extLst>
                </p:cNvPr>
                <p:cNvSpPr/>
                <p:nvPr/>
              </p:nvSpPr>
              <p:spPr>
                <a:xfrm flipH="1">
                  <a:off x="-1" y="47053"/>
                  <a:ext cx="58361" cy="700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59" h="20684" extrusionOk="0">
                      <a:moveTo>
                        <a:pt x="15540" y="0"/>
                      </a:moveTo>
                      <a:cubicBezTo>
                        <a:pt x="15540" y="0"/>
                        <a:pt x="20934" y="6478"/>
                        <a:pt x="18551" y="11872"/>
                      </a:cubicBezTo>
                      <a:cubicBezTo>
                        <a:pt x="16143" y="17266"/>
                        <a:pt x="2947" y="21600"/>
                        <a:pt x="1140" y="20517"/>
                      </a:cubicBezTo>
                      <a:cubicBezTo>
                        <a:pt x="-666" y="19433"/>
                        <a:pt x="-64" y="16206"/>
                        <a:pt x="1140" y="14039"/>
                      </a:cubicBezTo>
                      <a:cubicBezTo>
                        <a:pt x="2319" y="11895"/>
                        <a:pt x="15540" y="0"/>
                        <a:pt x="15540" y="0"/>
                      </a:cubicBezTo>
                      <a:close/>
                    </a:path>
                  </a:pathLst>
                </a:custGeom>
                <a:solidFill>
                  <a:srgbClr val="C8AA8A"/>
                </a:solidFill>
                <a:ln w="9525" cap="rnd">
                  <a:solidFill>
                    <a:srgbClr val="443A3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59" name="Google Shape;1640;p38">
                  <a:extLst>
                    <a:ext uri="{FF2B5EF4-FFF2-40B4-BE49-F238E27FC236}">
                      <a16:creationId xmlns:a16="http://schemas.microsoft.com/office/drawing/2014/main" id="{E5BD2F9C-F65C-F065-7E19-1A30F03DFE5F}"/>
                    </a:ext>
                  </a:extLst>
                </p:cNvPr>
                <p:cNvSpPr/>
                <p:nvPr/>
              </p:nvSpPr>
              <p:spPr>
                <a:xfrm flipH="1">
                  <a:off x="10939" y="15950"/>
                  <a:ext cx="68986" cy="862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876" h="21206" extrusionOk="0">
                      <a:moveTo>
                        <a:pt x="11948" y="0"/>
                      </a:moveTo>
                      <a:cubicBezTo>
                        <a:pt x="11948" y="0"/>
                        <a:pt x="20381" y="2256"/>
                        <a:pt x="19852" y="7651"/>
                      </a:cubicBezTo>
                      <a:cubicBezTo>
                        <a:pt x="19324" y="13046"/>
                        <a:pt x="9305" y="20698"/>
                        <a:pt x="4043" y="21149"/>
                      </a:cubicBezTo>
                      <a:cubicBezTo>
                        <a:pt x="-1219" y="21600"/>
                        <a:pt x="-691" y="19344"/>
                        <a:pt x="1929" y="15302"/>
                      </a:cubicBezTo>
                      <a:cubicBezTo>
                        <a:pt x="4572" y="11261"/>
                        <a:pt x="11948" y="0"/>
                        <a:pt x="11948" y="0"/>
                      </a:cubicBezTo>
                      <a:close/>
                    </a:path>
                  </a:pathLst>
                </a:custGeom>
                <a:solidFill>
                  <a:srgbClr val="C8AA8A"/>
                </a:solidFill>
                <a:ln w="9525" cap="rnd">
                  <a:solidFill>
                    <a:srgbClr val="443A3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60" name="Google Shape;1641;p38">
                  <a:extLst>
                    <a:ext uri="{FF2B5EF4-FFF2-40B4-BE49-F238E27FC236}">
                      <a16:creationId xmlns:a16="http://schemas.microsoft.com/office/drawing/2014/main" id="{49ABA028-7358-5A13-8199-31B1C5F69B42}"/>
                    </a:ext>
                  </a:extLst>
                </p:cNvPr>
                <p:cNvSpPr/>
                <p:nvPr/>
              </p:nvSpPr>
              <p:spPr>
                <a:xfrm flipH="1">
                  <a:off x="37167" y="-1"/>
                  <a:ext cx="59368" cy="929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39" h="18017" extrusionOk="0">
                      <a:moveTo>
                        <a:pt x="5529" y="619"/>
                      </a:moveTo>
                      <a:cubicBezTo>
                        <a:pt x="5529" y="619"/>
                        <a:pt x="15759" y="-1855"/>
                        <a:pt x="18013" y="3093"/>
                      </a:cubicBezTo>
                      <a:cubicBezTo>
                        <a:pt x="20292" y="8056"/>
                        <a:pt x="12910" y="14086"/>
                        <a:pt x="7783" y="16916"/>
                      </a:cubicBezTo>
                      <a:cubicBezTo>
                        <a:pt x="2680" y="19745"/>
                        <a:pt x="-1308" y="16560"/>
                        <a:pt x="401" y="13730"/>
                      </a:cubicBezTo>
                      <a:cubicBezTo>
                        <a:pt x="2135" y="10901"/>
                        <a:pt x="5529" y="619"/>
                        <a:pt x="5529" y="619"/>
                      </a:cubicBezTo>
                      <a:close/>
                    </a:path>
                  </a:pathLst>
                </a:custGeom>
                <a:solidFill>
                  <a:srgbClr val="C8AA8A"/>
                </a:solidFill>
                <a:ln w="9525" cap="rnd">
                  <a:solidFill>
                    <a:srgbClr val="443A3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2957" name="Google Shape;1642;p38">
                <a:extLst>
                  <a:ext uri="{FF2B5EF4-FFF2-40B4-BE49-F238E27FC236}">
                    <a16:creationId xmlns:a16="http://schemas.microsoft.com/office/drawing/2014/main" id="{E7C99BFE-0FB5-6205-0E01-FB647915C687}"/>
                  </a:ext>
                </a:extLst>
              </p:cNvPr>
              <p:cNvSpPr/>
              <p:nvPr/>
            </p:nvSpPr>
            <p:spPr>
              <a:xfrm flipH="1">
                <a:off x="6886" y="108626"/>
                <a:ext cx="166913" cy="114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5" h="20579" extrusionOk="0">
                    <a:moveTo>
                      <a:pt x="3992" y="2167"/>
                    </a:moveTo>
                    <a:cubicBezTo>
                      <a:pt x="3992" y="2167"/>
                      <a:pt x="12673" y="-774"/>
                      <a:pt x="14557" y="197"/>
                    </a:cubicBezTo>
                    <a:cubicBezTo>
                      <a:pt x="16430" y="1182"/>
                      <a:pt x="21129" y="7720"/>
                      <a:pt x="21365" y="9034"/>
                    </a:cubicBezTo>
                    <a:cubicBezTo>
                      <a:pt x="21600" y="10347"/>
                      <a:pt x="21129" y="11646"/>
                      <a:pt x="20187" y="11646"/>
                    </a:cubicBezTo>
                    <a:cubicBezTo>
                      <a:pt x="19246" y="11646"/>
                      <a:pt x="12909" y="9034"/>
                      <a:pt x="12909" y="9034"/>
                    </a:cubicBezTo>
                    <a:cubicBezTo>
                      <a:pt x="12909" y="9034"/>
                      <a:pt x="7043" y="19513"/>
                      <a:pt x="4228" y="20169"/>
                    </a:cubicBezTo>
                    <a:cubicBezTo>
                      <a:pt x="1413" y="20826"/>
                      <a:pt x="0" y="20498"/>
                      <a:pt x="0" y="20498"/>
                    </a:cubicBezTo>
                  </a:path>
                </a:pathLst>
              </a:custGeom>
              <a:solidFill>
                <a:srgbClr val="C8AA8A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2" name="Google Shape;1643;p38">
              <a:extLst>
                <a:ext uri="{FF2B5EF4-FFF2-40B4-BE49-F238E27FC236}">
                  <a16:creationId xmlns:a16="http://schemas.microsoft.com/office/drawing/2014/main" id="{2C4A6ED2-3318-608F-CABB-1FED4C928100}"/>
                </a:ext>
              </a:extLst>
            </p:cNvPr>
            <p:cNvSpPr/>
            <p:nvPr/>
          </p:nvSpPr>
          <p:spPr>
            <a:xfrm flipH="1">
              <a:off x="284876" y="873852"/>
              <a:ext cx="549976" cy="692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2991" y="0"/>
                  </a:moveTo>
                  <a:cubicBezTo>
                    <a:pt x="2991" y="0"/>
                    <a:pt x="5081" y="344"/>
                    <a:pt x="5867" y="1649"/>
                  </a:cubicBezTo>
                  <a:cubicBezTo>
                    <a:pt x="6650" y="2954"/>
                    <a:pt x="10628" y="12733"/>
                    <a:pt x="10628" y="12733"/>
                  </a:cubicBezTo>
                  <a:lnTo>
                    <a:pt x="18552" y="6202"/>
                  </a:lnTo>
                  <a:lnTo>
                    <a:pt x="21600" y="10946"/>
                  </a:lnTo>
                  <a:cubicBezTo>
                    <a:pt x="21600" y="10946"/>
                    <a:pt x="10537" y="20982"/>
                    <a:pt x="9842" y="21256"/>
                  </a:cubicBezTo>
                  <a:cubicBezTo>
                    <a:pt x="9146" y="21531"/>
                    <a:pt x="7925" y="21600"/>
                    <a:pt x="6882" y="21118"/>
                  </a:cubicBezTo>
                  <a:cubicBezTo>
                    <a:pt x="5835" y="20636"/>
                    <a:pt x="2440" y="14313"/>
                    <a:pt x="2265" y="14038"/>
                  </a:cubicBezTo>
                  <a:cubicBezTo>
                    <a:pt x="3198" y="15514"/>
                    <a:pt x="2290" y="14933"/>
                    <a:pt x="0" y="1528"/>
                  </a:cubicBezTo>
                </a:path>
              </a:pathLst>
            </a:custGeom>
            <a:solidFill>
              <a:srgbClr val="FAFAFA"/>
            </a:solidFill>
            <a:ln w="9525" cap="rnd">
              <a:solidFill>
                <a:srgbClr val="443A3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4" name="Google Shape;1644;p38">
              <a:extLst>
                <a:ext uri="{FF2B5EF4-FFF2-40B4-BE49-F238E27FC236}">
                  <a16:creationId xmlns:a16="http://schemas.microsoft.com/office/drawing/2014/main" id="{29BF6764-CF0B-D4F1-1A52-71209331B33F}"/>
                </a:ext>
              </a:extLst>
            </p:cNvPr>
            <p:cNvGrpSpPr/>
            <p:nvPr/>
          </p:nvGrpSpPr>
          <p:grpSpPr>
            <a:xfrm>
              <a:off x="672394" y="3079894"/>
              <a:ext cx="431464" cy="359810"/>
              <a:chOff x="0" y="0"/>
              <a:chExt cx="431463" cy="359809"/>
            </a:xfrm>
          </p:grpSpPr>
          <p:grpSp>
            <p:nvGrpSpPr>
              <p:cNvPr id="62" name="Google Shape;1645;p38">
                <a:extLst>
                  <a:ext uri="{FF2B5EF4-FFF2-40B4-BE49-F238E27FC236}">
                    <a16:creationId xmlns:a16="http://schemas.microsoft.com/office/drawing/2014/main" id="{8D22A1AE-F4E2-C3F2-7AB0-BAC0902C7F49}"/>
                  </a:ext>
                </a:extLst>
              </p:cNvPr>
              <p:cNvGrpSpPr/>
              <p:nvPr/>
            </p:nvGrpSpPr>
            <p:grpSpPr>
              <a:xfrm>
                <a:off x="0" y="-1"/>
                <a:ext cx="431464" cy="359811"/>
                <a:chOff x="0" y="0"/>
                <a:chExt cx="431463" cy="359809"/>
              </a:xfrm>
            </p:grpSpPr>
            <p:sp>
              <p:nvSpPr>
                <p:cNvPr id="2952" name="Google Shape;1646;p38">
                  <a:extLst>
                    <a:ext uri="{FF2B5EF4-FFF2-40B4-BE49-F238E27FC236}">
                      <a16:creationId xmlns:a16="http://schemas.microsoft.com/office/drawing/2014/main" id="{A6D15C99-FCE2-8D0A-9B39-570D36A81D47}"/>
                    </a:ext>
                  </a:extLst>
                </p:cNvPr>
                <p:cNvSpPr/>
                <p:nvPr/>
              </p:nvSpPr>
              <p:spPr>
                <a:xfrm flipH="1">
                  <a:off x="80" y="0"/>
                  <a:ext cx="431384" cy="3597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80" extrusionOk="0">
                      <a:moveTo>
                        <a:pt x="1933" y="0"/>
                      </a:moveTo>
                      <a:cubicBezTo>
                        <a:pt x="1933" y="0"/>
                        <a:pt x="2256" y="3789"/>
                        <a:pt x="1450" y="7011"/>
                      </a:cubicBezTo>
                      <a:cubicBezTo>
                        <a:pt x="643" y="10232"/>
                        <a:pt x="0" y="15726"/>
                        <a:pt x="0" y="17435"/>
                      </a:cubicBezTo>
                      <a:cubicBezTo>
                        <a:pt x="0" y="19144"/>
                        <a:pt x="160" y="20088"/>
                        <a:pt x="1130" y="20844"/>
                      </a:cubicBezTo>
                      <a:cubicBezTo>
                        <a:pt x="2096" y="21600"/>
                        <a:pt x="20310" y="20844"/>
                        <a:pt x="20310" y="20844"/>
                      </a:cubicBezTo>
                      <a:cubicBezTo>
                        <a:pt x="20310" y="20844"/>
                        <a:pt x="21600" y="20276"/>
                        <a:pt x="21600" y="18571"/>
                      </a:cubicBezTo>
                      <a:cubicBezTo>
                        <a:pt x="21600" y="16867"/>
                        <a:pt x="20793" y="15350"/>
                        <a:pt x="19504" y="14589"/>
                      </a:cubicBezTo>
                      <a:cubicBezTo>
                        <a:pt x="18214" y="13833"/>
                        <a:pt x="11768" y="10232"/>
                        <a:pt x="10802" y="8335"/>
                      </a:cubicBezTo>
                      <a:cubicBezTo>
                        <a:pt x="9836" y="6438"/>
                        <a:pt x="9676" y="5114"/>
                        <a:pt x="9352" y="3785"/>
                      </a:cubicBezTo>
                      <a:cubicBezTo>
                        <a:pt x="9029" y="2456"/>
                        <a:pt x="8869" y="563"/>
                        <a:pt x="8869" y="563"/>
                      </a:cubicBezTo>
                      <a:lnTo>
                        <a:pt x="1933" y="0"/>
                      </a:lnTo>
                      <a:close/>
                    </a:path>
                  </a:pathLst>
                </a:custGeom>
                <a:solidFill>
                  <a:srgbClr val="C8AA8A"/>
                </a:solidFill>
                <a:ln w="9525" cap="rnd">
                  <a:solidFill>
                    <a:srgbClr val="443A3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53" name="Google Shape;1647;p38">
                  <a:extLst>
                    <a:ext uri="{FF2B5EF4-FFF2-40B4-BE49-F238E27FC236}">
                      <a16:creationId xmlns:a16="http://schemas.microsoft.com/office/drawing/2014/main" id="{87E8B11E-5F13-8822-E381-340F086305DA}"/>
                    </a:ext>
                  </a:extLst>
                </p:cNvPr>
                <p:cNvSpPr/>
                <p:nvPr/>
              </p:nvSpPr>
              <p:spPr>
                <a:xfrm flipH="1">
                  <a:off x="253932" y="6619"/>
                  <a:ext cx="138373" cy="4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124"/>
                      </a:moveTo>
                      <a:lnTo>
                        <a:pt x="237" y="21600"/>
                      </a:lnTo>
                      <a:lnTo>
                        <a:pt x="0" y="2047"/>
                      </a:lnTo>
                      <a:lnTo>
                        <a:pt x="19297" y="0"/>
                      </a:lnTo>
                      <a:close/>
                    </a:path>
                  </a:pathLst>
                </a:custGeom>
                <a:solidFill>
                  <a:srgbClr val="443A36"/>
                </a:solidFill>
                <a:ln w="9525" cap="rnd">
                  <a:solidFill>
                    <a:srgbClr val="443A3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54" name="Google Shape;1648;p38">
                  <a:extLst>
                    <a:ext uri="{FF2B5EF4-FFF2-40B4-BE49-F238E27FC236}">
                      <a16:creationId xmlns:a16="http://schemas.microsoft.com/office/drawing/2014/main" id="{742FC951-2DAA-D71D-BD79-D48E39A402EF}"/>
                    </a:ext>
                  </a:extLst>
                </p:cNvPr>
                <p:cNvSpPr/>
                <p:nvPr/>
              </p:nvSpPr>
              <p:spPr>
                <a:xfrm flipH="1">
                  <a:off x="0" y="115880"/>
                  <a:ext cx="431383" cy="2439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986" extrusionOk="0">
                      <a:moveTo>
                        <a:pt x="19495" y="11349"/>
                      </a:moveTo>
                      <a:cubicBezTo>
                        <a:pt x="18206" y="10244"/>
                        <a:pt x="11760" y="4981"/>
                        <a:pt x="10794" y="2209"/>
                      </a:cubicBezTo>
                      <a:cubicBezTo>
                        <a:pt x="10514" y="1407"/>
                        <a:pt x="10307" y="679"/>
                        <a:pt x="10139" y="0"/>
                      </a:cubicBezTo>
                      <a:cubicBezTo>
                        <a:pt x="10023" y="41"/>
                        <a:pt x="7072" y="1166"/>
                        <a:pt x="6282" y="4151"/>
                      </a:cubicBezTo>
                      <a:cubicBezTo>
                        <a:pt x="5475" y="7198"/>
                        <a:pt x="5315" y="8584"/>
                        <a:pt x="5315" y="8584"/>
                      </a:cubicBezTo>
                      <a:cubicBezTo>
                        <a:pt x="5315" y="8584"/>
                        <a:pt x="2252" y="8309"/>
                        <a:pt x="1126" y="6649"/>
                      </a:cubicBezTo>
                      <a:cubicBezTo>
                        <a:pt x="982" y="6436"/>
                        <a:pt x="835" y="6230"/>
                        <a:pt x="687" y="6038"/>
                      </a:cubicBezTo>
                      <a:cubicBezTo>
                        <a:pt x="272" y="9915"/>
                        <a:pt x="0" y="13888"/>
                        <a:pt x="0" y="15514"/>
                      </a:cubicBezTo>
                      <a:cubicBezTo>
                        <a:pt x="0" y="18005"/>
                        <a:pt x="160" y="19391"/>
                        <a:pt x="1130" y="20495"/>
                      </a:cubicBezTo>
                      <a:cubicBezTo>
                        <a:pt x="2096" y="21600"/>
                        <a:pt x="20310" y="20495"/>
                        <a:pt x="20310" y="20495"/>
                      </a:cubicBezTo>
                      <a:cubicBezTo>
                        <a:pt x="20310" y="20495"/>
                        <a:pt x="21600" y="19665"/>
                        <a:pt x="21600" y="17174"/>
                      </a:cubicBezTo>
                      <a:cubicBezTo>
                        <a:pt x="21592" y="14677"/>
                        <a:pt x="20785" y="12460"/>
                        <a:pt x="19495" y="113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>
                  <a:solidFill>
                    <a:srgbClr val="443A3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63" name="Google Shape;1649;p38">
                <a:extLst>
                  <a:ext uri="{FF2B5EF4-FFF2-40B4-BE49-F238E27FC236}">
                    <a16:creationId xmlns:a16="http://schemas.microsoft.com/office/drawing/2014/main" id="{0F36D5D9-6DC9-6D08-DCC3-2D64CBF2FFBE}"/>
                  </a:ext>
                </a:extLst>
              </p:cNvPr>
              <p:cNvSpPr/>
              <p:nvPr/>
            </p:nvSpPr>
            <p:spPr>
              <a:xfrm flipH="1">
                <a:off x="4147" y="289343"/>
                <a:ext cx="419022" cy="46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3277" y="13923"/>
                      <a:pt x="7877" y="17412"/>
                    </a:cubicBezTo>
                    <a:cubicBezTo>
                      <a:pt x="12477" y="20902"/>
                      <a:pt x="18874" y="21600"/>
                      <a:pt x="19886" y="21600"/>
                    </a:cubicBezTo>
                    <a:cubicBezTo>
                      <a:pt x="20897" y="21600"/>
                      <a:pt x="21600" y="19506"/>
                      <a:pt x="21600" y="19506"/>
                    </a:cubicBezTo>
                  </a:path>
                </a:pathLst>
              </a:custGeom>
              <a:noFill/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44" name="Google Shape;1650;p38">
                <a:extLst>
                  <a:ext uri="{FF2B5EF4-FFF2-40B4-BE49-F238E27FC236}">
                    <a16:creationId xmlns:a16="http://schemas.microsoft.com/office/drawing/2014/main" id="{13D28817-AFBE-25F1-5DDD-49CF5B858659}"/>
                  </a:ext>
                </a:extLst>
              </p:cNvPr>
              <p:cNvSpPr/>
              <p:nvPr/>
            </p:nvSpPr>
            <p:spPr>
              <a:xfrm flipH="1">
                <a:off x="193959" y="283925"/>
                <a:ext cx="59092" cy="25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6" h="20763" extrusionOk="0">
                    <a:moveTo>
                      <a:pt x="18218" y="20763"/>
                    </a:moveTo>
                    <a:cubicBezTo>
                      <a:pt x="11801" y="20763"/>
                      <a:pt x="2405" y="13392"/>
                      <a:pt x="2004" y="13072"/>
                    </a:cubicBezTo>
                    <a:cubicBezTo>
                      <a:pt x="428" y="11854"/>
                      <a:pt x="-374" y="8008"/>
                      <a:pt x="170" y="4483"/>
                    </a:cubicBezTo>
                    <a:cubicBezTo>
                      <a:pt x="714" y="958"/>
                      <a:pt x="2433" y="-837"/>
                      <a:pt x="4009" y="381"/>
                    </a:cubicBezTo>
                    <a:cubicBezTo>
                      <a:pt x="4095" y="445"/>
                      <a:pt x="12832" y="7303"/>
                      <a:pt x="18218" y="7303"/>
                    </a:cubicBezTo>
                    <a:cubicBezTo>
                      <a:pt x="19880" y="7303"/>
                      <a:pt x="21226" y="10315"/>
                      <a:pt x="21226" y="14033"/>
                    </a:cubicBezTo>
                    <a:cubicBezTo>
                      <a:pt x="21226" y="17750"/>
                      <a:pt x="19880" y="20763"/>
                      <a:pt x="18218" y="2076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45" name="Google Shape;1651;p38">
                <a:extLst>
                  <a:ext uri="{FF2B5EF4-FFF2-40B4-BE49-F238E27FC236}">
                    <a16:creationId xmlns:a16="http://schemas.microsoft.com/office/drawing/2014/main" id="{97E4862F-778A-E5EA-BB20-18E18FFD403F}"/>
                  </a:ext>
                </a:extLst>
              </p:cNvPr>
              <p:cNvSpPr/>
              <p:nvPr/>
            </p:nvSpPr>
            <p:spPr>
              <a:xfrm flipH="1">
                <a:off x="100248" y="299129"/>
                <a:ext cx="65105" cy="227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1" h="20890" extrusionOk="0">
                    <a:moveTo>
                      <a:pt x="18605" y="20890"/>
                    </a:moveTo>
                    <a:cubicBezTo>
                      <a:pt x="11944" y="20890"/>
                      <a:pt x="2594" y="15398"/>
                      <a:pt x="2176" y="15178"/>
                    </a:cubicBezTo>
                    <a:cubicBezTo>
                      <a:pt x="687" y="14300"/>
                      <a:pt x="-253" y="10273"/>
                      <a:pt x="60" y="6099"/>
                    </a:cubicBezTo>
                    <a:cubicBezTo>
                      <a:pt x="374" y="1926"/>
                      <a:pt x="1836" y="-710"/>
                      <a:pt x="3299" y="169"/>
                    </a:cubicBezTo>
                    <a:cubicBezTo>
                      <a:pt x="3377" y="242"/>
                      <a:pt x="12519" y="5587"/>
                      <a:pt x="18579" y="5587"/>
                    </a:cubicBezTo>
                    <a:cubicBezTo>
                      <a:pt x="20093" y="5587"/>
                      <a:pt x="21321" y="9028"/>
                      <a:pt x="21321" y="13274"/>
                    </a:cubicBezTo>
                    <a:cubicBezTo>
                      <a:pt x="21347" y="17448"/>
                      <a:pt x="20120" y="20890"/>
                      <a:pt x="18605" y="20890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46" name="Google Shape;1652;p38">
                <a:extLst>
                  <a:ext uri="{FF2B5EF4-FFF2-40B4-BE49-F238E27FC236}">
                    <a16:creationId xmlns:a16="http://schemas.microsoft.com/office/drawing/2014/main" id="{4C4E57D7-DBFC-3463-BDD0-63442E20A261}"/>
                  </a:ext>
                </a:extLst>
              </p:cNvPr>
              <p:cNvSpPr/>
              <p:nvPr/>
            </p:nvSpPr>
            <p:spPr>
              <a:xfrm flipH="1">
                <a:off x="3313" y="303663"/>
                <a:ext cx="66664" cy="205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1" h="20520" extrusionOk="0">
                    <a:moveTo>
                      <a:pt x="8585" y="20520"/>
                    </a:moveTo>
                    <a:cubicBezTo>
                      <a:pt x="5474" y="20520"/>
                      <a:pt x="2944" y="19883"/>
                      <a:pt x="2413" y="19723"/>
                    </a:cubicBezTo>
                    <a:cubicBezTo>
                      <a:pt x="946" y="19325"/>
                      <a:pt x="-116" y="15260"/>
                      <a:pt x="10" y="10636"/>
                    </a:cubicBezTo>
                    <a:cubicBezTo>
                      <a:pt x="137" y="6014"/>
                      <a:pt x="1452" y="2666"/>
                      <a:pt x="2894" y="3065"/>
                    </a:cubicBezTo>
                    <a:cubicBezTo>
                      <a:pt x="5676" y="3861"/>
                      <a:pt x="13719" y="4978"/>
                      <a:pt x="17589" y="514"/>
                    </a:cubicBezTo>
                    <a:cubicBezTo>
                      <a:pt x="18955" y="-1080"/>
                      <a:pt x="20498" y="1152"/>
                      <a:pt x="20978" y="5536"/>
                    </a:cubicBezTo>
                    <a:cubicBezTo>
                      <a:pt x="21484" y="9840"/>
                      <a:pt x="20776" y="14702"/>
                      <a:pt x="19385" y="16216"/>
                    </a:cubicBezTo>
                    <a:cubicBezTo>
                      <a:pt x="16375" y="19644"/>
                      <a:pt x="12100" y="20520"/>
                      <a:pt x="8585" y="20520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47" name="Google Shape;1653;p38">
                <a:extLst>
                  <a:ext uri="{FF2B5EF4-FFF2-40B4-BE49-F238E27FC236}">
                    <a16:creationId xmlns:a16="http://schemas.microsoft.com/office/drawing/2014/main" id="{19D20E77-C286-2049-1B62-3D63720D1B27}"/>
                  </a:ext>
                </a:extLst>
              </p:cNvPr>
              <p:cNvSpPr/>
              <p:nvPr/>
            </p:nvSpPr>
            <p:spPr>
              <a:xfrm flipH="1">
                <a:off x="190211" y="240934"/>
                <a:ext cx="36368" cy="196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70"/>
                      <a:pt x="16769" y="21600"/>
                      <a:pt x="10800" y="21600"/>
                    </a:cubicBezTo>
                    <a:cubicBezTo>
                      <a:pt x="4832" y="21600"/>
                      <a:pt x="0" y="16770"/>
                      <a:pt x="0" y="10800"/>
                    </a:cubicBezTo>
                    <a:cubicBezTo>
                      <a:pt x="0" y="4830"/>
                      <a:pt x="4832" y="0"/>
                      <a:pt x="10800" y="0"/>
                    </a:cubicBezTo>
                    <a:cubicBezTo>
                      <a:pt x="16769" y="0"/>
                      <a:pt x="21600" y="4830"/>
                      <a:pt x="21600" y="1080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48" name="Google Shape;1654;p38">
                <a:extLst>
                  <a:ext uri="{FF2B5EF4-FFF2-40B4-BE49-F238E27FC236}">
                    <a16:creationId xmlns:a16="http://schemas.microsoft.com/office/drawing/2014/main" id="{5F913BDC-725B-4E9C-F49F-8E465E39C8DC}"/>
                  </a:ext>
                </a:extLst>
              </p:cNvPr>
              <p:cNvSpPr/>
              <p:nvPr/>
            </p:nvSpPr>
            <p:spPr>
              <a:xfrm flipH="1">
                <a:off x="140451" y="212513"/>
                <a:ext cx="35968" cy="20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8" h="19245" extrusionOk="0">
                    <a:moveTo>
                      <a:pt x="20596" y="12596"/>
                    </a:moveTo>
                    <a:cubicBezTo>
                      <a:pt x="20046" y="17638"/>
                      <a:pt x="15013" y="20423"/>
                      <a:pt x="9338" y="18768"/>
                    </a:cubicBezTo>
                    <a:cubicBezTo>
                      <a:pt x="3664" y="17111"/>
                      <a:pt x="-501" y="11692"/>
                      <a:pt x="48" y="6650"/>
                    </a:cubicBezTo>
                    <a:cubicBezTo>
                      <a:pt x="597" y="1608"/>
                      <a:pt x="5631" y="-1177"/>
                      <a:pt x="11306" y="478"/>
                    </a:cubicBezTo>
                    <a:cubicBezTo>
                      <a:pt x="16981" y="2135"/>
                      <a:pt x="21099" y="7554"/>
                      <a:pt x="20596" y="12596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49" name="Google Shape;1655;p38">
                <a:extLst>
                  <a:ext uri="{FF2B5EF4-FFF2-40B4-BE49-F238E27FC236}">
                    <a16:creationId xmlns:a16="http://schemas.microsoft.com/office/drawing/2014/main" id="{57A21959-39E1-5754-0DD9-C988BBAA931A}"/>
                  </a:ext>
                </a:extLst>
              </p:cNvPr>
              <p:cNvSpPr/>
              <p:nvPr/>
            </p:nvSpPr>
            <p:spPr>
              <a:xfrm flipH="1">
                <a:off x="73975" y="235136"/>
                <a:ext cx="35865" cy="2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92" h="19170" extrusionOk="0">
                    <a:moveTo>
                      <a:pt x="20427" y="12863"/>
                    </a:moveTo>
                    <a:cubicBezTo>
                      <a:pt x="19834" y="17852"/>
                      <a:pt x="14777" y="20385"/>
                      <a:pt x="9171" y="18597"/>
                    </a:cubicBezTo>
                    <a:cubicBezTo>
                      <a:pt x="3566" y="16810"/>
                      <a:pt x="-535" y="11298"/>
                      <a:pt x="57" y="6307"/>
                    </a:cubicBezTo>
                    <a:cubicBezTo>
                      <a:pt x="650" y="1318"/>
                      <a:pt x="5708" y="-1215"/>
                      <a:pt x="11313" y="573"/>
                    </a:cubicBezTo>
                    <a:cubicBezTo>
                      <a:pt x="16964" y="2434"/>
                      <a:pt x="21065" y="7872"/>
                      <a:pt x="20427" y="12863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50" name="Google Shape;1656;p38">
                <a:extLst>
                  <a:ext uri="{FF2B5EF4-FFF2-40B4-BE49-F238E27FC236}">
                    <a16:creationId xmlns:a16="http://schemas.microsoft.com/office/drawing/2014/main" id="{98B26628-6CE9-62C2-9732-4CFEBFC825B5}"/>
                  </a:ext>
                </a:extLst>
              </p:cNvPr>
              <p:cNvSpPr/>
              <p:nvPr/>
            </p:nvSpPr>
            <p:spPr>
              <a:xfrm flipH="1">
                <a:off x="122101" y="254570"/>
                <a:ext cx="36369" cy="19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4" extrusionOk="0">
                    <a:moveTo>
                      <a:pt x="21600" y="10758"/>
                    </a:moveTo>
                    <a:cubicBezTo>
                      <a:pt x="21600" y="16704"/>
                      <a:pt x="16768" y="21514"/>
                      <a:pt x="10800" y="21514"/>
                    </a:cubicBezTo>
                    <a:cubicBezTo>
                      <a:pt x="4831" y="21514"/>
                      <a:pt x="0" y="16704"/>
                      <a:pt x="0" y="10758"/>
                    </a:cubicBezTo>
                    <a:cubicBezTo>
                      <a:pt x="0" y="4811"/>
                      <a:pt x="4831" y="1"/>
                      <a:pt x="10800" y="1"/>
                    </a:cubicBezTo>
                    <a:cubicBezTo>
                      <a:pt x="16768" y="-86"/>
                      <a:pt x="21600" y="4724"/>
                      <a:pt x="21600" y="10758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51" name="Google Shape;1657;p38">
                <a:extLst>
                  <a:ext uri="{FF2B5EF4-FFF2-40B4-BE49-F238E27FC236}">
                    <a16:creationId xmlns:a16="http://schemas.microsoft.com/office/drawing/2014/main" id="{04EA3408-4C2B-F4D1-3262-E350D239F549}"/>
                  </a:ext>
                </a:extLst>
              </p:cNvPr>
              <p:cNvSpPr/>
              <p:nvPr/>
            </p:nvSpPr>
            <p:spPr>
              <a:xfrm flipH="1">
                <a:off x="39031" y="261925"/>
                <a:ext cx="36065" cy="20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6" h="19546" extrusionOk="0">
                    <a:moveTo>
                      <a:pt x="20799" y="12103"/>
                    </a:moveTo>
                    <a:cubicBezTo>
                      <a:pt x="20384" y="17309"/>
                      <a:pt x="15410" y="20573"/>
                      <a:pt x="9653" y="19252"/>
                    </a:cubicBezTo>
                    <a:cubicBezTo>
                      <a:pt x="3896" y="17931"/>
                      <a:pt x="-387" y="12648"/>
                      <a:pt x="27" y="7442"/>
                    </a:cubicBezTo>
                    <a:cubicBezTo>
                      <a:pt x="442" y="2236"/>
                      <a:pt x="5416" y="-1027"/>
                      <a:pt x="11173" y="294"/>
                    </a:cubicBezTo>
                    <a:cubicBezTo>
                      <a:pt x="16884" y="1537"/>
                      <a:pt x="21213" y="6820"/>
                      <a:pt x="20799" y="12103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5" name="Google Shape;1658;p38">
              <a:extLst>
                <a:ext uri="{FF2B5EF4-FFF2-40B4-BE49-F238E27FC236}">
                  <a16:creationId xmlns:a16="http://schemas.microsoft.com/office/drawing/2014/main" id="{03F90C18-56B2-F1FB-9940-C7FE9A1FADCB}"/>
                </a:ext>
              </a:extLst>
            </p:cNvPr>
            <p:cNvGrpSpPr/>
            <p:nvPr/>
          </p:nvGrpSpPr>
          <p:grpSpPr>
            <a:xfrm>
              <a:off x="825202" y="3079894"/>
              <a:ext cx="431463" cy="359810"/>
              <a:chOff x="0" y="0"/>
              <a:chExt cx="431461" cy="359809"/>
            </a:xfrm>
          </p:grpSpPr>
          <p:grpSp>
            <p:nvGrpSpPr>
              <p:cNvPr id="49" name="Google Shape;1659;p38">
                <a:extLst>
                  <a:ext uri="{FF2B5EF4-FFF2-40B4-BE49-F238E27FC236}">
                    <a16:creationId xmlns:a16="http://schemas.microsoft.com/office/drawing/2014/main" id="{CE69E2A4-2FCA-2888-548E-B92A1A34B629}"/>
                  </a:ext>
                </a:extLst>
              </p:cNvPr>
              <p:cNvGrpSpPr/>
              <p:nvPr/>
            </p:nvGrpSpPr>
            <p:grpSpPr>
              <a:xfrm>
                <a:off x="-1" y="-1"/>
                <a:ext cx="431463" cy="359811"/>
                <a:chOff x="0" y="0"/>
                <a:chExt cx="431461" cy="359809"/>
              </a:xfrm>
            </p:grpSpPr>
            <p:sp>
              <p:nvSpPr>
                <p:cNvPr id="59" name="Google Shape;1660;p38">
                  <a:extLst>
                    <a:ext uri="{FF2B5EF4-FFF2-40B4-BE49-F238E27FC236}">
                      <a16:creationId xmlns:a16="http://schemas.microsoft.com/office/drawing/2014/main" id="{6FA2BBA6-894A-5314-BCCB-F4454B2F5D6F}"/>
                    </a:ext>
                  </a:extLst>
                </p:cNvPr>
                <p:cNvSpPr/>
                <p:nvPr/>
              </p:nvSpPr>
              <p:spPr>
                <a:xfrm flipH="1">
                  <a:off x="79" y="0"/>
                  <a:ext cx="431383" cy="3597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80" extrusionOk="0">
                      <a:moveTo>
                        <a:pt x="1933" y="0"/>
                      </a:moveTo>
                      <a:cubicBezTo>
                        <a:pt x="1933" y="0"/>
                        <a:pt x="2256" y="3789"/>
                        <a:pt x="1450" y="7011"/>
                      </a:cubicBezTo>
                      <a:cubicBezTo>
                        <a:pt x="643" y="10232"/>
                        <a:pt x="0" y="15726"/>
                        <a:pt x="0" y="17435"/>
                      </a:cubicBezTo>
                      <a:cubicBezTo>
                        <a:pt x="0" y="19144"/>
                        <a:pt x="160" y="20088"/>
                        <a:pt x="1130" y="20844"/>
                      </a:cubicBezTo>
                      <a:cubicBezTo>
                        <a:pt x="2096" y="21600"/>
                        <a:pt x="20310" y="20844"/>
                        <a:pt x="20310" y="20844"/>
                      </a:cubicBezTo>
                      <a:cubicBezTo>
                        <a:pt x="20310" y="20844"/>
                        <a:pt x="21600" y="20276"/>
                        <a:pt x="21600" y="18571"/>
                      </a:cubicBezTo>
                      <a:cubicBezTo>
                        <a:pt x="21600" y="16867"/>
                        <a:pt x="20793" y="15350"/>
                        <a:pt x="19504" y="14589"/>
                      </a:cubicBezTo>
                      <a:cubicBezTo>
                        <a:pt x="18214" y="13833"/>
                        <a:pt x="11768" y="10232"/>
                        <a:pt x="10802" y="8335"/>
                      </a:cubicBezTo>
                      <a:cubicBezTo>
                        <a:pt x="9836" y="6438"/>
                        <a:pt x="9672" y="5114"/>
                        <a:pt x="9352" y="3785"/>
                      </a:cubicBezTo>
                      <a:cubicBezTo>
                        <a:pt x="9029" y="2456"/>
                        <a:pt x="8869" y="563"/>
                        <a:pt x="8869" y="563"/>
                      </a:cubicBezTo>
                      <a:lnTo>
                        <a:pt x="1933" y="0"/>
                      </a:lnTo>
                      <a:close/>
                    </a:path>
                  </a:pathLst>
                </a:custGeom>
                <a:solidFill>
                  <a:srgbClr val="C8AA8A"/>
                </a:solidFill>
                <a:ln w="9525" cap="rnd">
                  <a:solidFill>
                    <a:srgbClr val="443A3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60" name="Google Shape;1661;p38">
                  <a:extLst>
                    <a:ext uri="{FF2B5EF4-FFF2-40B4-BE49-F238E27FC236}">
                      <a16:creationId xmlns:a16="http://schemas.microsoft.com/office/drawing/2014/main" id="{2FF7B1BA-FD95-8C15-A210-0F628662026D}"/>
                    </a:ext>
                  </a:extLst>
                </p:cNvPr>
                <p:cNvSpPr/>
                <p:nvPr/>
              </p:nvSpPr>
              <p:spPr>
                <a:xfrm flipH="1">
                  <a:off x="254171" y="15472"/>
                  <a:ext cx="139807" cy="397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805"/>
                      </a:moveTo>
                      <a:lnTo>
                        <a:pt x="234" y="21600"/>
                      </a:lnTo>
                      <a:lnTo>
                        <a:pt x="0" y="1605"/>
                      </a:lnTo>
                      <a:lnTo>
                        <a:pt x="21366" y="0"/>
                      </a:lnTo>
                      <a:close/>
                    </a:path>
                  </a:pathLst>
                </a:custGeom>
                <a:solidFill>
                  <a:srgbClr val="443A36"/>
                </a:solidFill>
                <a:ln w="9525" cap="rnd">
                  <a:solidFill>
                    <a:srgbClr val="443A3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61" name="Google Shape;1662;p38">
                  <a:extLst>
                    <a:ext uri="{FF2B5EF4-FFF2-40B4-BE49-F238E27FC236}">
                      <a16:creationId xmlns:a16="http://schemas.microsoft.com/office/drawing/2014/main" id="{7FD4CD50-F398-CD59-023E-8587D0793195}"/>
                    </a:ext>
                  </a:extLst>
                </p:cNvPr>
                <p:cNvSpPr/>
                <p:nvPr/>
              </p:nvSpPr>
              <p:spPr>
                <a:xfrm flipH="1">
                  <a:off x="-1" y="115880"/>
                  <a:ext cx="431384" cy="2439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986" extrusionOk="0">
                      <a:moveTo>
                        <a:pt x="19496" y="11349"/>
                      </a:moveTo>
                      <a:cubicBezTo>
                        <a:pt x="18206" y="10244"/>
                        <a:pt x="11760" y="4981"/>
                        <a:pt x="10794" y="2209"/>
                      </a:cubicBezTo>
                      <a:cubicBezTo>
                        <a:pt x="10514" y="1407"/>
                        <a:pt x="10307" y="679"/>
                        <a:pt x="10139" y="0"/>
                      </a:cubicBezTo>
                      <a:cubicBezTo>
                        <a:pt x="10023" y="41"/>
                        <a:pt x="7072" y="1166"/>
                        <a:pt x="6282" y="4151"/>
                      </a:cubicBezTo>
                      <a:cubicBezTo>
                        <a:pt x="5475" y="7198"/>
                        <a:pt x="5315" y="8584"/>
                        <a:pt x="5315" y="8584"/>
                      </a:cubicBezTo>
                      <a:cubicBezTo>
                        <a:pt x="5315" y="8584"/>
                        <a:pt x="2252" y="8309"/>
                        <a:pt x="1126" y="6649"/>
                      </a:cubicBezTo>
                      <a:cubicBezTo>
                        <a:pt x="982" y="6436"/>
                        <a:pt x="835" y="6230"/>
                        <a:pt x="687" y="6038"/>
                      </a:cubicBezTo>
                      <a:cubicBezTo>
                        <a:pt x="272" y="9915"/>
                        <a:pt x="0" y="13888"/>
                        <a:pt x="0" y="15514"/>
                      </a:cubicBezTo>
                      <a:cubicBezTo>
                        <a:pt x="0" y="18005"/>
                        <a:pt x="160" y="19391"/>
                        <a:pt x="1130" y="20495"/>
                      </a:cubicBezTo>
                      <a:cubicBezTo>
                        <a:pt x="2096" y="21600"/>
                        <a:pt x="20310" y="20495"/>
                        <a:pt x="20310" y="20495"/>
                      </a:cubicBezTo>
                      <a:cubicBezTo>
                        <a:pt x="20310" y="20495"/>
                        <a:pt x="21600" y="19665"/>
                        <a:pt x="21600" y="17174"/>
                      </a:cubicBezTo>
                      <a:cubicBezTo>
                        <a:pt x="21592" y="14677"/>
                        <a:pt x="20785" y="12460"/>
                        <a:pt x="19496" y="113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>
                  <a:solidFill>
                    <a:srgbClr val="443A3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50" name="Google Shape;1663;p38">
                <a:extLst>
                  <a:ext uri="{FF2B5EF4-FFF2-40B4-BE49-F238E27FC236}">
                    <a16:creationId xmlns:a16="http://schemas.microsoft.com/office/drawing/2014/main" id="{BCABA13C-5733-6F1E-42CC-E78D00A9371E}"/>
                  </a:ext>
                </a:extLst>
              </p:cNvPr>
              <p:cNvSpPr/>
              <p:nvPr/>
            </p:nvSpPr>
            <p:spPr>
              <a:xfrm flipH="1">
                <a:off x="4146" y="289343"/>
                <a:ext cx="419022" cy="46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3277" y="13923"/>
                      <a:pt x="7877" y="17412"/>
                    </a:cubicBezTo>
                    <a:cubicBezTo>
                      <a:pt x="12477" y="20902"/>
                      <a:pt x="18874" y="21600"/>
                      <a:pt x="19886" y="21600"/>
                    </a:cubicBezTo>
                    <a:cubicBezTo>
                      <a:pt x="20901" y="21600"/>
                      <a:pt x="21600" y="19506"/>
                      <a:pt x="21600" y="19506"/>
                    </a:cubicBezTo>
                  </a:path>
                </a:pathLst>
              </a:custGeom>
              <a:noFill/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" name="Google Shape;1664;p38">
                <a:extLst>
                  <a:ext uri="{FF2B5EF4-FFF2-40B4-BE49-F238E27FC236}">
                    <a16:creationId xmlns:a16="http://schemas.microsoft.com/office/drawing/2014/main" id="{6B42C3B3-F286-9E96-8331-E0279FFEA292}"/>
                  </a:ext>
                </a:extLst>
              </p:cNvPr>
              <p:cNvSpPr/>
              <p:nvPr/>
            </p:nvSpPr>
            <p:spPr>
              <a:xfrm flipH="1">
                <a:off x="193878" y="283925"/>
                <a:ext cx="59092" cy="25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6" h="20763" extrusionOk="0">
                    <a:moveTo>
                      <a:pt x="18218" y="20763"/>
                    </a:moveTo>
                    <a:cubicBezTo>
                      <a:pt x="11801" y="20763"/>
                      <a:pt x="2405" y="13392"/>
                      <a:pt x="2004" y="13072"/>
                    </a:cubicBezTo>
                    <a:cubicBezTo>
                      <a:pt x="428" y="11854"/>
                      <a:pt x="-374" y="8008"/>
                      <a:pt x="170" y="4483"/>
                    </a:cubicBezTo>
                    <a:cubicBezTo>
                      <a:pt x="714" y="958"/>
                      <a:pt x="2433" y="-837"/>
                      <a:pt x="4009" y="381"/>
                    </a:cubicBezTo>
                    <a:cubicBezTo>
                      <a:pt x="4095" y="445"/>
                      <a:pt x="12832" y="7303"/>
                      <a:pt x="18218" y="7303"/>
                    </a:cubicBezTo>
                    <a:cubicBezTo>
                      <a:pt x="19879" y="7303"/>
                      <a:pt x="21226" y="10315"/>
                      <a:pt x="21226" y="14033"/>
                    </a:cubicBezTo>
                    <a:cubicBezTo>
                      <a:pt x="21226" y="17750"/>
                      <a:pt x="19851" y="20763"/>
                      <a:pt x="18218" y="20763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" name="Google Shape;1665;p38">
                <a:extLst>
                  <a:ext uri="{FF2B5EF4-FFF2-40B4-BE49-F238E27FC236}">
                    <a16:creationId xmlns:a16="http://schemas.microsoft.com/office/drawing/2014/main" id="{A9A9F1E7-A13A-9EC9-993F-C3FCC2192503}"/>
                  </a:ext>
                </a:extLst>
              </p:cNvPr>
              <p:cNvSpPr/>
              <p:nvPr/>
            </p:nvSpPr>
            <p:spPr>
              <a:xfrm flipH="1">
                <a:off x="100168" y="299129"/>
                <a:ext cx="65103" cy="227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6" h="20890" extrusionOk="0">
                    <a:moveTo>
                      <a:pt x="18626" y="20890"/>
                    </a:moveTo>
                    <a:cubicBezTo>
                      <a:pt x="11958" y="20890"/>
                      <a:pt x="2596" y="15398"/>
                      <a:pt x="2178" y="15178"/>
                    </a:cubicBezTo>
                    <a:cubicBezTo>
                      <a:pt x="687" y="14300"/>
                      <a:pt x="-254" y="10273"/>
                      <a:pt x="60" y="6099"/>
                    </a:cubicBezTo>
                    <a:cubicBezTo>
                      <a:pt x="374" y="1926"/>
                      <a:pt x="1838" y="-710"/>
                      <a:pt x="3302" y="169"/>
                    </a:cubicBezTo>
                    <a:cubicBezTo>
                      <a:pt x="3381" y="242"/>
                      <a:pt x="12533" y="5587"/>
                      <a:pt x="18600" y="5587"/>
                    </a:cubicBezTo>
                    <a:cubicBezTo>
                      <a:pt x="20117" y="5587"/>
                      <a:pt x="21346" y="9028"/>
                      <a:pt x="21346" y="13274"/>
                    </a:cubicBezTo>
                    <a:cubicBezTo>
                      <a:pt x="21346" y="17448"/>
                      <a:pt x="20143" y="20890"/>
                      <a:pt x="18626" y="20890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" name="Google Shape;1666;p38">
                <a:extLst>
                  <a:ext uri="{FF2B5EF4-FFF2-40B4-BE49-F238E27FC236}">
                    <a16:creationId xmlns:a16="http://schemas.microsoft.com/office/drawing/2014/main" id="{D36C723A-B99C-6B0B-0DA4-089A489732C0}"/>
                  </a:ext>
                </a:extLst>
              </p:cNvPr>
              <p:cNvSpPr/>
              <p:nvPr/>
            </p:nvSpPr>
            <p:spPr>
              <a:xfrm flipH="1">
                <a:off x="3312" y="303663"/>
                <a:ext cx="66664" cy="205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1" h="20520" extrusionOk="0">
                    <a:moveTo>
                      <a:pt x="8585" y="20520"/>
                    </a:moveTo>
                    <a:cubicBezTo>
                      <a:pt x="5474" y="20520"/>
                      <a:pt x="2944" y="19883"/>
                      <a:pt x="2413" y="19723"/>
                    </a:cubicBezTo>
                    <a:cubicBezTo>
                      <a:pt x="946" y="19325"/>
                      <a:pt x="-116" y="15260"/>
                      <a:pt x="10" y="10636"/>
                    </a:cubicBezTo>
                    <a:cubicBezTo>
                      <a:pt x="137" y="6014"/>
                      <a:pt x="1452" y="2666"/>
                      <a:pt x="2894" y="3065"/>
                    </a:cubicBezTo>
                    <a:cubicBezTo>
                      <a:pt x="5676" y="3861"/>
                      <a:pt x="13719" y="4978"/>
                      <a:pt x="17589" y="514"/>
                    </a:cubicBezTo>
                    <a:cubicBezTo>
                      <a:pt x="18955" y="-1080"/>
                      <a:pt x="20498" y="1152"/>
                      <a:pt x="20978" y="5536"/>
                    </a:cubicBezTo>
                    <a:cubicBezTo>
                      <a:pt x="21484" y="9840"/>
                      <a:pt x="20776" y="14702"/>
                      <a:pt x="19385" y="16216"/>
                    </a:cubicBezTo>
                    <a:cubicBezTo>
                      <a:pt x="16375" y="19644"/>
                      <a:pt x="12100" y="20520"/>
                      <a:pt x="8585" y="20520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" name="Google Shape;1667;p38">
                <a:extLst>
                  <a:ext uri="{FF2B5EF4-FFF2-40B4-BE49-F238E27FC236}">
                    <a16:creationId xmlns:a16="http://schemas.microsoft.com/office/drawing/2014/main" id="{84992061-A542-3E78-361F-3AC36578A442}"/>
                  </a:ext>
                </a:extLst>
              </p:cNvPr>
              <p:cNvSpPr/>
              <p:nvPr/>
            </p:nvSpPr>
            <p:spPr>
              <a:xfrm flipH="1">
                <a:off x="190129" y="240934"/>
                <a:ext cx="36368" cy="19620"/>
              </a:xfrm>
              <a:prstGeom prst="ellipse">
                <a:avLst/>
              </a:pr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" name="Google Shape;1668;p38">
                <a:extLst>
                  <a:ext uri="{FF2B5EF4-FFF2-40B4-BE49-F238E27FC236}">
                    <a16:creationId xmlns:a16="http://schemas.microsoft.com/office/drawing/2014/main" id="{084DB6DA-23DC-A3B0-FCE6-5AE7105268A2}"/>
                  </a:ext>
                </a:extLst>
              </p:cNvPr>
              <p:cNvSpPr/>
              <p:nvPr/>
            </p:nvSpPr>
            <p:spPr>
              <a:xfrm flipH="1">
                <a:off x="140438" y="212513"/>
                <a:ext cx="35980" cy="20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1" h="19245" extrusionOk="0">
                    <a:moveTo>
                      <a:pt x="20553" y="12596"/>
                    </a:moveTo>
                    <a:cubicBezTo>
                      <a:pt x="20005" y="17638"/>
                      <a:pt x="14982" y="20423"/>
                      <a:pt x="9319" y="18768"/>
                    </a:cubicBezTo>
                    <a:cubicBezTo>
                      <a:pt x="3657" y="17111"/>
                      <a:pt x="-499" y="11692"/>
                      <a:pt x="49" y="6650"/>
                    </a:cubicBezTo>
                    <a:cubicBezTo>
                      <a:pt x="597" y="1608"/>
                      <a:pt x="5621" y="-1177"/>
                      <a:pt x="11283" y="478"/>
                    </a:cubicBezTo>
                    <a:cubicBezTo>
                      <a:pt x="16946" y="2135"/>
                      <a:pt x="21101" y="7554"/>
                      <a:pt x="20553" y="12596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" name="Google Shape;1669;p38">
                <a:extLst>
                  <a:ext uri="{FF2B5EF4-FFF2-40B4-BE49-F238E27FC236}">
                    <a16:creationId xmlns:a16="http://schemas.microsoft.com/office/drawing/2014/main" id="{154769B8-3DF9-D8FC-1C05-27B6D6440D52}"/>
                  </a:ext>
                </a:extLst>
              </p:cNvPr>
              <p:cNvSpPr/>
              <p:nvPr/>
            </p:nvSpPr>
            <p:spPr>
              <a:xfrm flipH="1">
                <a:off x="73910" y="235136"/>
                <a:ext cx="35849" cy="2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7" h="19170" extrusionOk="0">
                    <a:moveTo>
                      <a:pt x="20469" y="12863"/>
                    </a:moveTo>
                    <a:cubicBezTo>
                      <a:pt x="19876" y="17852"/>
                      <a:pt x="14807" y="20385"/>
                      <a:pt x="9190" y="18597"/>
                    </a:cubicBezTo>
                    <a:cubicBezTo>
                      <a:pt x="3573" y="16810"/>
                      <a:pt x="-537" y="11298"/>
                      <a:pt x="57" y="6307"/>
                    </a:cubicBezTo>
                    <a:cubicBezTo>
                      <a:pt x="650" y="1318"/>
                      <a:pt x="5719" y="-1215"/>
                      <a:pt x="11336" y="573"/>
                    </a:cubicBezTo>
                    <a:cubicBezTo>
                      <a:pt x="16953" y="2434"/>
                      <a:pt x="21063" y="7872"/>
                      <a:pt x="20469" y="12863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" name="Google Shape;1670;p38">
                <a:extLst>
                  <a:ext uri="{FF2B5EF4-FFF2-40B4-BE49-F238E27FC236}">
                    <a16:creationId xmlns:a16="http://schemas.microsoft.com/office/drawing/2014/main" id="{40A24E63-38B6-ED81-1414-C89CDE7A7A8E}"/>
                  </a:ext>
                </a:extLst>
              </p:cNvPr>
              <p:cNvSpPr/>
              <p:nvPr/>
            </p:nvSpPr>
            <p:spPr>
              <a:xfrm flipH="1">
                <a:off x="122100" y="254570"/>
                <a:ext cx="36369" cy="19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4" extrusionOk="0">
                    <a:moveTo>
                      <a:pt x="21600" y="10758"/>
                    </a:moveTo>
                    <a:cubicBezTo>
                      <a:pt x="21600" y="16704"/>
                      <a:pt x="16768" y="21514"/>
                      <a:pt x="10800" y="21514"/>
                    </a:cubicBezTo>
                    <a:cubicBezTo>
                      <a:pt x="4832" y="21514"/>
                      <a:pt x="0" y="16704"/>
                      <a:pt x="0" y="10758"/>
                    </a:cubicBezTo>
                    <a:cubicBezTo>
                      <a:pt x="0" y="4811"/>
                      <a:pt x="4832" y="1"/>
                      <a:pt x="10800" y="1"/>
                    </a:cubicBezTo>
                    <a:cubicBezTo>
                      <a:pt x="16768" y="-86"/>
                      <a:pt x="21600" y="4724"/>
                      <a:pt x="21600" y="10758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" name="Google Shape;1671;p38">
                <a:extLst>
                  <a:ext uri="{FF2B5EF4-FFF2-40B4-BE49-F238E27FC236}">
                    <a16:creationId xmlns:a16="http://schemas.microsoft.com/office/drawing/2014/main" id="{A223E73F-881C-3F0F-5E6C-EECDF9DDC3A2}"/>
                  </a:ext>
                </a:extLst>
              </p:cNvPr>
              <p:cNvSpPr/>
              <p:nvPr/>
            </p:nvSpPr>
            <p:spPr>
              <a:xfrm flipH="1">
                <a:off x="39030" y="261925"/>
                <a:ext cx="36066" cy="20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7" h="19546" extrusionOk="0">
                    <a:moveTo>
                      <a:pt x="20799" y="12103"/>
                    </a:moveTo>
                    <a:cubicBezTo>
                      <a:pt x="20384" y="17309"/>
                      <a:pt x="15410" y="20573"/>
                      <a:pt x="9653" y="19252"/>
                    </a:cubicBezTo>
                    <a:cubicBezTo>
                      <a:pt x="3896" y="17931"/>
                      <a:pt x="-387" y="12648"/>
                      <a:pt x="27" y="7442"/>
                    </a:cubicBezTo>
                    <a:cubicBezTo>
                      <a:pt x="442" y="2236"/>
                      <a:pt x="5416" y="-1027"/>
                      <a:pt x="11173" y="294"/>
                    </a:cubicBezTo>
                    <a:cubicBezTo>
                      <a:pt x="16930" y="1537"/>
                      <a:pt x="21213" y="6820"/>
                      <a:pt x="20799" y="12103"/>
                    </a:cubicBezTo>
                    <a:close/>
                  </a:path>
                </a:pathLst>
              </a:custGeom>
              <a:solidFill>
                <a:srgbClr val="443A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6" name="Google Shape;1672;p38">
              <a:extLst>
                <a:ext uri="{FF2B5EF4-FFF2-40B4-BE49-F238E27FC236}">
                  <a16:creationId xmlns:a16="http://schemas.microsoft.com/office/drawing/2014/main" id="{3AB03736-6859-7F32-28F3-95893B6AD28A}"/>
                </a:ext>
              </a:extLst>
            </p:cNvPr>
            <p:cNvGrpSpPr/>
            <p:nvPr/>
          </p:nvGrpSpPr>
          <p:grpSpPr>
            <a:xfrm>
              <a:off x="712670" y="2085298"/>
              <a:ext cx="354103" cy="1020358"/>
              <a:chOff x="0" y="0"/>
              <a:chExt cx="354102" cy="1020357"/>
            </a:xfrm>
          </p:grpSpPr>
          <p:sp>
            <p:nvSpPr>
              <p:cNvPr id="46" name="Google Shape;1673;p38">
                <a:extLst>
                  <a:ext uri="{FF2B5EF4-FFF2-40B4-BE49-F238E27FC236}">
                    <a16:creationId xmlns:a16="http://schemas.microsoft.com/office/drawing/2014/main" id="{0B559509-87BC-0499-5BBF-ADA4D6E1239E}"/>
                  </a:ext>
                </a:extLst>
              </p:cNvPr>
              <p:cNvSpPr/>
              <p:nvPr/>
            </p:nvSpPr>
            <p:spPr>
              <a:xfrm flipH="1">
                <a:off x="-1" y="0"/>
                <a:ext cx="354104" cy="1020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389" y="21600"/>
                    </a:lnTo>
                    <a:lnTo>
                      <a:pt x="0" y="21600"/>
                    </a:lnTo>
                    <a:lnTo>
                      <a:pt x="1177" y="27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" name="Google Shape;1674;p38">
                <a:extLst>
                  <a:ext uri="{FF2B5EF4-FFF2-40B4-BE49-F238E27FC236}">
                    <a16:creationId xmlns:a16="http://schemas.microsoft.com/office/drawing/2014/main" id="{71E746C8-69DA-A5E1-4F69-CE12131D73E4}"/>
                  </a:ext>
                </a:extLst>
              </p:cNvPr>
              <p:cNvSpPr/>
              <p:nvPr/>
            </p:nvSpPr>
            <p:spPr>
              <a:xfrm>
                <a:off x="183272" y="935579"/>
                <a:ext cx="3829" cy="32142"/>
              </a:xfrm>
              <a:prstGeom prst="line">
                <a:avLst/>
              </a:pr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" name="Google Shape;1675;p38">
                <a:extLst>
                  <a:ext uri="{FF2B5EF4-FFF2-40B4-BE49-F238E27FC236}">
                    <a16:creationId xmlns:a16="http://schemas.microsoft.com/office/drawing/2014/main" id="{661ACFAA-9417-E612-A0C2-A40D91AE1D1E}"/>
                  </a:ext>
                </a:extLst>
              </p:cNvPr>
              <p:cNvSpPr/>
              <p:nvPr/>
            </p:nvSpPr>
            <p:spPr>
              <a:xfrm>
                <a:off x="81187" y="81427"/>
                <a:ext cx="97141" cy="813001"/>
              </a:xfrm>
              <a:prstGeom prst="line">
                <a:avLst/>
              </a:pr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7" name="Google Shape;1676;p38">
              <a:extLst>
                <a:ext uri="{FF2B5EF4-FFF2-40B4-BE49-F238E27FC236}">
                  <a16:creationId xmlns:a16="http://schemas.microsoft.com/office/drawing/2014/main" id="{167DFB00-90CC-5214-9E31-011565B41FB2}"/>
                </a:ext>
              </a:extLst>
            </p:cNvPr>
            <p:cNvGrpSpPr/>
            <p:nvPr/>
          </p:nvGrpSpPr>
          <p:grpSpPr>
            <a:xfrm>
              <a:off x="989492" y="2049886"/>
              <a:ext cx="370134" cy="1058960"/>
              <a:chOff x="0" y="0"/>
              <a:chExt cx="370133" cy="1058958"/>
            </a:xfrm>
          </p:grpSpPr>
          <p:sp>
            <p:nvSpPr>
              <p:cNvPr id="43" name="Google Shape;1677;p38">
                <a:extLst>
                  <a:ext uri="{FF2B5EF4-FFF2-40B4-BE49-F238E27FC236}">
                    <a16:creationId xmlns:a16="http://schemas.microsoft.com/office/drawing/2014/main" id="{797C4B05-39A5-1A27-F8C9-A5AD4DA500E5}"/>
                  </a:ext>
                </a:extLst>
              </p:cNvPr>
              <p:cNvSpPr/>
              <p:nvPr/>
            </p:nvSpPr>
            <p:spPr>
              <a:xfrm flipH="1">
                <a:off x="-1" y="0"/>
                <a:ext cx="370135" cy="1058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445" y="21600"/>
                    </a:lnTo>
                    <a:lnTo>
                      <a:pt x="18030" y="21600"/>
                    </a:lnTo>
                    <a:lnTo>
                      <a:pt x="21600" y="72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4" name="Google Shape;1678;p38">
                <a:extLst>
                  <a:ext uri="{FF2B5EF4-FFF2-40B4-BE49-F238E27FC236}">
                    <a16:creationId xmlns:a16="http://schemas.microsoft.com/office/drawing/2014/main" id="{5A4ED6FB-C0F3-BE85-217B-3072960EEB92}"/>
                  </a:ext>
                </a:extLst>
              </p:cNvPr>
              <p:cNvSpPr/>
              <p:nvPr/>
            </p:nvSpPr>
            <p:spPr>
              <a:xfrm flipH="1" flipV="1">
                <a:off x="105433" y="183671"/>
                <a:ext cx="639" cy="33178"/>
              </a:xfrm>
              <a:prstGeom prst="line">
                <a:avLst/>
              </a:pr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" name="Google Shape;1679;p38">
                <a:extLst>
                  <a:ext uri="{FF2B5EF4-FFF2-40B4-BE49-F238E27FC236}">
                    <a16:creationId xmlns:a16="http://schemas.microsoft.com/office/drawing/2014/main" id="{87E3CBD9-B3F3-FA39-D213-144E82D8230D}"/>
                  </a:ext>
                </a:extLst>
              </p:cNvPr>
              <p:cNvSpPr/>
              <p:nvPr/>
            </p:nvSpPr>
            <p:spPr>
              <a:xfrm flipH="1" flipV="1">
                <a:off x="106948" y="261988"/>
                <a:ext cx="15154" cy="780224"/>
              </a:xfrm>
              <a:prstGeom prst="line">
                <a:avLst/>
              </a:prstGeom>
              <a:solidFill>
                <a:schemeClr val="accent2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8" name="Google Shape;1680;p38">
              <a:extLst>
                <a:ext uri="{FF2B5EF4-FFF2-40B4-BE49-F238E27FC236}">
                  <a16:creationId xmlns:a16="http://schemas.microsoft.com/office/drawing/2014/main" id="{3840DBA0-73FB-A03B-450E-587F65CB8090}"/>
                </a:ext>
              </a:extLst>
            </p:cNvPr>
            <p:cNvSpPr/>
            <p:nvPr/>
          </p:nvSpPr>
          <p:spPr>
            <a:xfrm flipH="1">
              <a:off x="719050" y="2088966"/>
              <a:ext cx="443665" cy="11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8" y="7531"/>
                  </a:moveTo>
                  <a:lnTo>
                    <a:pt x="7925" y="21600"/>
                  </a:lnTo>
                  <a:lnTo>
                    <a:pt x="21600" y="5561"/>
                  </a:lnTo>
                  <a:lnTo>
                    <a:pt x="21340" y="0"/>
                  </a:lnTo>
                  <a:lnTo>
                    <a:pt x="0" y="1313"/>
                  </a:lnTo>
                  <a:close/>
                </a:path>
              </a:pathLst>
            </a:custGeom>
            <a:solidFill>
              <a:srgbClr val="443A36"/>
            </a:solidFill>
            <a:ln w="9525" cap="rnd">
              <a:solidFill>
                <a:srgbClr val="443A3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Google Shape;1681;p38">
              <a:extLst>
                <a:ext uri="{FF2B5EF4-FFF2-40B4-BE49-F238E27FC236}">
                  <a16:creationId xmlns:a16="http://schemas.microsoft.com/office/drawing/2014/main" id="{9DFA804A-BE12-FCE2-EDFE-45C22F8F1F56}"/>
                </a:ext>
              </a:extLst>
            </p:cNvPr>
            <p:cNvSpPr/>
            <p:nvPr/>
          </p:nvSpPr>
          <p:spPr>
            <a:xfrm flipH="1">
              <a:off x="566483" y="765627"/>
              <a:ext cx="897220" cy="1399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55" y="3622"/>
                  </a:moveTo>
                  <a:lnTo>
                    <a:pt x="21600" y="20231"/>
                  </a:lnTo>
                  <a:lnTo>
                    <a:pt x="13271" y="21600"/>
                  </a:lnTo>
                  <a:lnTo>
                    <a:pt x="12897" y="20744"/>
                  </a:lnTo>
                  <a:lnTo>
                    <a:pt x="12363" y="21566"/>
                  </a:lnTo>
                  <a:lnTo>
                    <a:pt x="403" y="20299"/>
                  </a:lnTo>
                  <a:cubicBezTo>
                    <a:pt x="403" y="20299"/>
                    <a:pt x="0" y="2877"/>
                    <a:pt x="0" y="2706"/>
                  </a:cubicBezTo>
                  <a:cubicBezTo>
                    <a:pt x="0" y="2535"/>
                    <a:pt x="1684" y="2034"/>
                    <a:pt x="2538" y="1794"/>
                  </a:cubicBezTo>
                  <a:cubicBezTo>
                    <a:pt x="3393" y="1553"/>
                    <a:pt x="7826" y="0"/>
                    <a:pt x="7826" y="0"/>
                  </a:cubicBezTo>
                  <a:lnTo>
                    <a:pt x="11670" y="0"/>
                  </a:lnTo>
                  <a:lnTo>
                    <a:pt x="17881" y="1909"/>
                  </a:lnTo>
                </a:path>
              </a:pathLst>
            </a:custGeom>
            <a:solidFill>
              <a:srgbClr val="FAFAFA"/>
            </a:solidFill>
            <a:ln w="9525" cap="rnd">
              <a:solidFill>
                <a:srgbClr val="443A3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Google Shape;1682;p38">
              <a:extLst>
                <a:ext uri="{FF2B5EF4-FFF2-40B4-BE49-F238E27FC236}">
                  <a16:creationId xmlns:a16="http://schemas.microsoft.com/office/drawing/2014/main" id="{23385BD1-8E43-E6FB-36D3-7631BD01B86A}"/>
                </a:ext>
              </a:extLst>
            </p:cNvPr>
            <p:cNvSpPr/>
            <p:nvPr/>
          </p:nvSpPr>
          <p:spPr>
            <a:xfrm flipH="1">
              <a:off x="812760" y="183866"/>
              <a:ext cx="597657" cy="553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0183" extrusionOk="0">
                  <a:moveTo>
                    <a:pt x="8798" y="347"/>
                  </a:moveTo>
                  <a:cubicBezTo>
                    <a:pt x="8584" y="414"/>
                    <a:pt x="4552" y="1030"/>
                    <a:pt x="2169" y="5050"/>
                  </a:cubicBezTo>
                  <a:cubicBezTo>
                    <a:pt x="-214" y="9069"/>
                    <a:pt x="6" y="19340"/>
                    <a:pt x="6" y="19340"/>
                  </a:cubicBezTo>
                  <a:cubicBezTo>
                    <a:pt x="6" y="19340"/>
                    <a:pt x="4401" y="20430"/>
                    <a:pt x="9472" y="20131"/>
                  </a:cubicBezTo>
                  <a:cubicBezTo>
                    <a:pt x="14080" y="19860"/>
                    <a:pt x="18335" y="19297"/>
                    <a:pt x="19451" y="18765"/>
                  </a:cubicBezTo>
                  <a:cubicBezTo>
                    <a:pt x="20570" y="18233"/>
                    <a:pt x="21386" y="17404"/>
                    <a:pt x="21386" y="17404"/>
                  </a:cubicBezTo>
                  <a:cubicBezTo>
                    <a:pt x="21386" y="17404"/>
                    <a:pt x="18555" y="11787"/>
                    <a:pt x="18481" y="10421"/>
                  </a:cubicBezTo>
                  <a:cubicBezTo>
                    <a:pt x="18407" y="9055"/>
                    <a:pt x="19822" y="8220"/>
                    <a:pt x="18852" y="5413"/>
                  </a:cubicBezTo>
                  <a:cubicBezTo>
                    <a:pt x="17882" y="2605"/>
                    <a:pt x="13641" y="-1170"/>
                    <a:pt x="8798" y="347"/>
                  </a:cubicBezTo>
                  <a:close/>
                </a:path>
              </a:pathLst>
            </a:custGeom>
            <a:solidFill>
              <a:srgbClr val="443A36"/>
            </a:solidFill>
            <a:ln w="9525" cap="rnd">
              <a:solidFill>
                <a:srgbClr val="443A3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Google Shape;1683;p38">
              <a:extLst>
                <a:ext uri="{FF2B5EF4-FFF2-40B4-BE49-F238E27FC236}">
                  <a16:creationId xmlns:a16="http://schemas.microsoft.com/office/drawing/2014/main" id="{5D0873AB-41BD-B709-4DC9-A15089C57358}"/>
                </a:ext>
              </a:extLst>
            </p:cNvPr>
            <p:cNvSpPr/>
            <p:nvPr/>
          </p:nvSpPr>
          <p:spPr>
            <a:xfrm flipH="1">
              <a:off x="817066" y="743287"/>
              <a:ext cx="436888" cy="738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6" extrusionOk="0">
                  <a:moveTo>
                    <a:pt x="3178" y="1339"/>
                  </a:moveTo>
                  <a:lnTo>
                    <a:pt x="0" y="7026"/>
                  </a:lnTo>
                  <a:lnTo>
                    <a:pt x="5702" y="8418"/>
                  </a:lnTo>
                  <a:lnTo>
                    <a:pt x="658" y="10355"/>
                  </a:lnTo>
                  <a:cubicBezTo>
                    <a:pt x="658" y="10355"/>
                    <a:pt x="4168" y="14105"/>
                    <a:pt x="6908" y="16042"/>
                  </a:cubicBezTo>
                  <a:cubicBezTo>
                    <a:pt x="9649" y="17978"/>
                    <a:pt x="14033" y="20156"/>
                    <a:pt x="14033" y="20156"/>
                  </a:cubicBezTo>
                  <a:cubicBezTo>
                    <a:pt x="14033" y="20156"/>
                    <a:pt x="18201" y="15195"/>
                    <a:pt x="19297" y="13320"/>
                  </a:cubicBezTo>
                  <a:cubicBezTo>
                    <a:pt x="20393" y="11445"/>
                    <a:pt x="21600" y="8964"/>
                    <a:pt x="21600" y="8964"/>
                  </a:cubicBezTo>
                  <a:lnTo>
                    <a:pt x="17653" y="7996"/>
                  </a:lnTo>
                  <a:lnTo>
                    <a:pt x="20942" y="6545"/>
                  </a:lnTo>
                  <a:lnTo>
                    <a:pt x="15898" y="980"/>
                  </a:lnTo>
                  <a:cubicBezTo>
                    <a:pt x="15898" y="975"/>
                    <a:pt x="9428" y="-1444"/>
                    <a:pt x="3178" y="1339"/>
                  </a:cubicBezTo>
                  <a:close/>
                </a:path>
              </a:pathLst>
            </a:custGeom>
            <a:solidFill>
              <a:srgbClr val="FAFAFA"/>
            </a:solidFill>
            <a:ln w="9525" cap="rnd">
              <a:solidFill>
                <a:srgbClr val="443A3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Google Shape;1684;p38">
              <a:extLst>
                <a:ext uri="{FF2B5EF4-FFF2-40B4-BE49-F238E27FC236}">
                  <a16:creationId xmlns:a16="http://schemas.microsoft.com/office/drawing/2014/main" id="{AAE0CB0D-FE2D-0B9F-7E4F-024A2D102506}"/>
                </a:ext>
              </a:extLst>
            </p:cNvPr>
            <p:cNvSpPr/>
            <p:nvPr/>
          </p:nvSpPr>
          <p:spPr>
            <a:xfrm flipH="1">
              <a:off x="954480" y="765707"/>
              <a:ext cx="206321" cy="627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58"/>
                  </a:moveTo>
                  <a:cubicBezTo>
                    <a:pt x="0" y="458"/>
                    <a:pt x="1394" y="4809"/>
                    <a:pt x="3715" y="7556"/>
                  </a:cubicBezTo>
                  <a:cubicBezTo>
                    <a:pt x="6037" y="10303"/>
                    <a:pt x="18577" y="21600"/>
                    <a:pt x="18577" y="21600"/>
                  </a:cubicBezTo>
                  <a:cubicBezTo>
                    <a:pt x="18577" y="21600"/>
                    <a:pt x="21600" y="8549"/>
                    <a:pt x="21600" y="6411"/>
                  </a:cubicBezTo>
                  <a:cubicBezTo>
                    <a:pt x="21600" y="4273"/>
                    <a:pt x="19045" y="0"/>
                    <a:pt x="19045" y="0"/>
                  </a:cubicBezTo>
                  <a:lnTo>
                    <a:pt x="0" y="458"/>
                  </a:lnTo>
                  <a:close/>
                </a:path>
              </a:pathLst>
            </a:custGeom>
            <a:solidFill>
              <a:schemeClr val="accent2"/>
            </a:solidFill>
            <a:ln w="9525" cap="rnd">
              <a:solidFill>
                <a:srgbClr val="443A3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Google Shape;1685;p38">
              <a:extLst>
                <a:ext uri="{FF2B5EF4-FFF2-40B4-BE49-F238E27FC236}">
                  <a16:creationId xmlns:a16="http://schemas.microsoft.com/office/drawing/2014/main" id="{9FDAE5A3-ACC3-4A48-B12F-EEB3EA9BF0E3}"/>
                </a:ext>
              </a:extLst>
            </p:cNvPr>
            <p:cNvSpPr/>
            <p:nvPr/>
          </p:nvSpPr>
          <p:spPr>
            <a:xfrm flipH="1">
              <a:off x="958947" y="690341"/>
              <a:ext cx="201856" cy="255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0"/>
                  </a:moveTo>
                  <a:cubicBezTo>
                    <a:pt x="0" y="0"/>
                    <a:pt x="708" y="15078"/>
                    <a:pt x="2134" y="16759"/>
                  </a:cubicBezTo>
                  <a:cubicBezTo>
                    <a:pt x="3559" y="18433"/>
                    <a:pt x="8065" y="21600"/>
                    <a:pt x="13527" y="21412"/>
                  </a:cubicBezTo>
                  <a:cubicBezTo>
                    <a:pt x="18289" y="21252"/>
                    <a:pt x="21122" y="16759"/>
                    <a:pt x="21122" y="15453"/>
                  </a:cubicBezTo>
                  <a:cubicBezTo>
                    <a:pt x="21122" y="14148"/>
                    <a:pt x="21600" y="1306"/>
                    <a:pt x="21600" y="13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8AA8A"/>
            </a:solidFill>
            <a:ln w="9525" cap="rnd">
              <a:solidFill>
                <a:srgbClr val="443A3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Google Shape;1686;p38">
              <a:extLst>
                <a:ext uri="{FF2B5EF4-FFF2-40B4-BE49-F238E27FC236}">
                  <a16:creationId xmlns:a16="http://schemas.microsoft.com/office/drawing/2014/main" id="{E8F0E16D-A590-9E54-9084-1F366A747F6C}"/>
                </a:ext>
              </a:extLst>
            </p:cNvPr>
            <p:cNvSpPr/>
            <p:nvPr/>
          </p:nvSpPr>
          <p:spPr>
            <a:xfrm flipH="1">
              <a:off x="959027" y="690261"/>
              <a:ext cx="201775" cy="130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2" y="21600"/>
                  </a:moveTo>
                  <a:cubicBezTo>
                    <a:pt x="2988" y="21178"/>
                    <a:pt x="5456" y="20161"/>
                    <a:pt x="8094" y="18009"/>
                  </a:cubicBezTo>
                  <a:cubicBezTo>
                    <a:pt x="15982" y="11619"/>
                    <a:pt x="21600" y="2575"/>
                    <a:pt x="21600" y="2575"/>
                  </a:cubicBezTo>
                  <a:lnTo>
                    <a:pt x="0" y="0"/>
                  </a:lnTo>
                  <a:cubicBezTo>
                    <a:pt x="0" y="13"/>
                    <a:pt x="290" y="12001"/>
                    <a:pt x="862" y="21600"/>
                  </a:cubicBezTo>
                  <a:close/>
                </a:path>
              </a:pathLst>
            </a:custGeom>
            <a:solidFill>
              <a:srgbClr val="443A36"/>
            </a:solidFill>
            <a:ln w="9525" cap="rnd">
              <a:solidFill>
                <a:srgbClr val="443A3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25" name="Google Shape;1687;p38">
              <a:extLst>
                <a:ext uri="{FF2B5EF4-FFF2-40B4-BE49-F238E27FC236}">
                  <a16:creationId xmlns:a16="http://schemas.microsoft.com/office/drawing/2014/main" id="{2BE9CE99-7AC6-69AB-7026-28C61A68650C}"/>
                </a:ext>
              </a:extLst>
            </p:cNvPr>
            <p:cNvGrpSpPr/>
            <p:nvPr/>
          </p:nvGrpSpPr>
          <p:grpSpPr>
            <a:xfrm>
              <a:off x="895824" y="336637"/>
              <a:ext cx="399601" cy="418657"/>
              <a:chOff x="0" y="0"/>
              <a:chExt cx="399599" cy="418656"/>
            </a:xfrm>
          </p:grpSpPr>
          <p:sp>
            <p:nvSpPr>
              <p:cNvPr id="36" name="Google Shape;1688;p38">
                <a:extLst>
                  <a:ext uri="{FF2B5EF4-FFF2-40B4-BE49-F238E27FC236}">
                    <a16:creationId xmlns:a16="http://schemas.microsoft.com/office/drawing/2014/main" id="{925F64DD-D0BD-E170-E25B-1EA73B85A8C1}"/>
                  </a:ext>
                </a:extLst>
              </p:cNvPr>
              <p:cNvSpPr/>
              <p:nvPr/>
            </p:nvSpPr>
            <p:spPr>
              <a:xfrm flipH="1">
                <a:off x="0" y="0"/>
                <a:ext cx="399600" cy="418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9" h="21068" extrusionOk="0">
                    <a:moveTo>
                      <a:pt x="2859" y="9953"/>
                    </a:moveTo>
                    <a:cubicBezTo>
                      <a:pt x="2859" y="9953"/>
                      <a:pt x="7707" y="8276"/>
                      <a:pt x="10794" y="4820"/>
                    </a:cubicBezTo>
                    <a:cubicBezTo>
                      <a:pt x="13881" y="1365"/>
                      <a:pt x="13881" y="0"/>
                      <a:pt x="13881" y="0"/>
                    </a:cubicBezTo>
                    <a:lnTo>
                      <a:pt x="19945" y="5763"/>
                    </a:lnTo>
                    <a:cubicBezTo>
                      <a:pt x="19945" y="5763"/>
                      <a:pt x="21596" y="13200"/>
                      <a:pt x="21047" y="15608"/>
                    </a:cubicBezTo>
                    <a:cubicBezTo>
                      <a:pt x="20494" y="18016"/>
                      <a:pt x="17559" y="20348"/>
                      <a:pt x="13923" y="20974"/>
                    </a:cubicBezTo>
                    <a:cubicBezTo>
                      <a:pt x="10287" y="21600"/>
                      <a:pt x="6060" y="18959"/>
                      <a:pt x="4738" y="17177"/>
                    </a:cubicBezTo>
                    <a:cubicBezTo>
                      <a:pt x="3417" y="15395"/>
                      <a:pt x="3417" y="13826"/>
                      <a:pt x="3417" y="13826"/>
                    </a:cubicBezTo>
                    <a:cubicBezTo>
                      <a:pt x="3417" y="13826"/>
                      <a:pt x="0" y="13617"/>
                      <a:pt x="0" y="11314"/>
                    </a:cubicBezTo>
                    <a:cubicBezTo>
                      <a:pt x="-4" y="9010"/>
                      <a:pt x="2859" y="9953"/>
                      <a:pt x="2859" y="9953"/>
                    </a:cubicBezTo>
                    <a:close/>
                  </a:path>
                </a:pathLst>
              </a:custGeom>
              <a:solidFill>
                <a:srgbClr val="C8AA8A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7" name="Google Shape;1689;p38">
                <a:extLst>
                  <a:ext uri="{FF2B5EF4-FFF2-40B4-BE49-F238E27FC236}">
                    <a16:creationId xmlns:a16="http://schemas.microsoft.com/office/drawing/2014/main" id="{2BF24FDB-5E02-524D-6DEB-6527DFF449D8}"/>
                  </a:ext>
                </a:extLst>
              </p:cNvPr>
              <p:cNvSpPr/>
              <p:nvPr/>
            </p:nvSpPr>
            <p:spPr>
              <a:xfrm flipH="1">
                <a:off x="206119" y="135340"/>
                <a:ext cx="27117" cy="41632"/>
              </a:xfrm>
              <a:prstGeom prst="ellipse">
                <a:avLst/>
              </a:prstGeom>
              <a:solidFill>
                <a:srgbClr val="443A36"/>
              </a:solidFill>
              <a:ln w="9525" cap="flat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" name="Google Shape;1690;p38">
                <a:extLst>
                  <a:ext uri="{FF2B5EF4-FFF2-40B4-BE49-F238E27FC236}">
                    <a16:creationId xmlns:a16="http://schemas.microsoft.com/office/drawing/2014/main" id="{87934054-4F8C-BFD7-8239-10D033B9239A}"/>
                  </a:ext>
                </a:extLst>
              </p:cNvPr>
              <p:cNvSpPr/>
              <p:nvPr/>
            </p:nvSpPr>
            <p:spPr>
              <a:xfrm flipH="1">
                <a:off x="67668" y="122819"/>
                <a:ext cx="27117" cy="41632"/>
              </a:xfrm>
              <a:prstGeom prst="ellipse">
                <a:avLst/>
              </a:prstGeom>
              <a:solidFill>
                <a:srgbClr val="443A36"/>
              </a:solidFill>
              <a:ln w="9525" cap="flat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" name="Google Shape;1691;p38">
                <a:extLst>
                  <a:ext uri="{FF2B5EF4-FFF2-40B4-BE49-F238E27FC236}">
                    <a16:creationId xmlns:a16="http://schemas.microsoft.com/office/drawing/2014/main" id="{4981B991-521E-67F2-AC70-959F76F50952}"/>
                  </a:ext>
                </a:extLst>
              </p:cNvPr>
              <p:cNvSpPr/>
              <p:nvPr/>
            </p:nvSpPr>
            <p:spPr>
              <a:xfrm flipH="1">
                <a:off x="90327" y="158229"/>
                <a:ext cx="49199" cy="707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28" h="20416" extrusionOk="0">
                    <a:moveTo>
                      <a:pt x="6176" y="0"/>
                    </a:moveTo>
                    <a:cubicBezTo>
                      <a:pt x="6176" y="0"/>
                      <a:pt x="3103" y="5406"/>
                      <a:pt x="7712" y="7200"/>
                    </a:cubicBezTo>
                    <a:cubicBezTo>
                      <a:pt x="12351" y="8994"/>
                      <a:pt x="21600" y="12008"/>
                      <a:pt x="16961" y="15596"/>
                    </a:cubicBezTo>
                    <a:cubicBezTo>
                      <a:pt x="12322" y="19208"/>
                      <a:pt x="7712" y="21600"/>
                      <a:pt x="0" y="19806"/>
                    </a:cubicBezTo>
                  </a:path>
                </a:pathLst>
              </a:custGeom>
              <a:noFill/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0" name="Google Shape;1692;p38">
                <a:extLst>
                  <a:ext uri="{FF2B5EF4-FFF2-40B4-BE49-F238E27FC236}">
                    <a16:creationId xmlns:a16="http://schemas.microsoft.com/office/drawing/2014/main" id="{48A9E870-ACD9-F252-3E1F-0F99842A36DA}"/>
                  </a:ext>
                </a:extLst>
              </p:cNvPr>
              <p:cNvSpPr/>
              <p:nvPr/>
            </p:nvSpPr>
            <p:spPr>
              <a:xfrm flipH="1">
                <a:off x="104115" y="247711"/>
                <a:ext cx="97858" cy="54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535" extrusionOk="0">
                    <a:moveTo>
                      <a:pt x="21600" y="2254"/>
                    </a:moveTo>
                    <a:cubicBezTo>
                      <a:pt x="21600" y="2254"/>
                      <a:pt x="15174" y="4480"/>
                      <a:pt x="8732" y="3738"/>
                    </a:cubicBezTo>
                    <a:cubicBezTo>
                      <a:pt x="2306" y="2996"/>
                      <a:pt x="0" y="0"/>
                      <a:pt x="0" y="0"/>
                    </a:cubicBezTo>
                    <a:cubicBezTo>
                      <a:pt x="0" y="0"/>
                      <a:pt x="4595" y="21600"/>
                      <a:pt x="10105" y="19375"/>
                    </a:cubicBezTo>
                    <a:cubicBezTo>
                      <a:pt x="15632" y="17149"/>
                      <a:pt x="21600" y="2254"/>
                      <a:pt x="21600" y="2254"/>
                    </a:cubicBezTo>
                    <a:close/>
                  </a:path>
                </a:pathLst>
              </a:custGeom>
              <a:solidFill>
                <a:srgbClr val="F3877D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" name="Google Shape;1693;p38">
                <a:extLst>
                  <a:ext uri="{FF2B5EF4-FFF2-40B4-BE49-F238E27FC236}">
                    <a16:creationId xmlns:a16="http://schemas.microsoft.com/office/drawing/2014/main" id="{71C6DB74-FB8F-AD1C-6266-A6199A3E3A24}"/>
                  </a:ext>
                </a:extLst>
              </p:cNvPr>
              <p:cNvSpPr/>
              <p:nvPr/>
            </p:nvSpPr>
            <p:spPr>
              <a:xfrm flipH="1">
                <a:off x="131152" y="126092"/>
                <a:ext cx="31264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1516" y="-12000"/>
                      <a:pt x="21600" y="9600"/>
                    </a:cubicBezTo>
                  </a:path>
                </a:pathLst>
              </a:custGeom>
              <a:noFill/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" name="Google Shape;1694;p38">
                <a:extLst>
                  <a:ext uri="{FF2B5EF4-FFF2-40B4-BE49-F238E27FC236}">
                    <a16:creationId xmlns:a16="http://schemas.microsoft.com/office/drawing/2014/main" id="{50373C2A-43E8-9C24-268B-C5BC28F0642C}"/>
                  </a:ext>
                </a:extLst>
              </p:cNvPr>
              <p:cNvSpPr/>
              <p:nvPr/>
            </p:nvSpPr>
            <p:spPr>
              <a:xfrm flipH="1">
                <a:off x="50043" y="95011"/>
                <a:ext cx="43706" cy="17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458" extrusionOk="0">
                    <a:moveTo>
                      <a:pt x="0" y="728"/>
                    </a:moveTo>
                    <a:cubicBezTo>
                      <a:pt x="0" y="728"/>
                      <a:pt x="12337" y="-5142"/>
                      <a:pt x="21600" y="16458"/>
                    </a:cubicBezTo>
                  </a:path>
                </a:pathLst>
              </a:custGeom>
              <a:noFill/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26" name="Google Shape;1695;p38">
              <a:extLst>
                <a:ext uri="{FF2B5EF4-FFF2-40B4-BE49-F238E27FC236}">
                  <a16:creationId xmlns:a16="http://schemas.microsoft.com/office/drawing/2014/main" id="{81E8AD19-AB8D-B9F1-843E-FCDA38C626B2}"/>
                </a:ext>
              </a:extLst>
            </p:cNvPr>
            <p:cNvGrpSpPr/>
            <p:nvPr/>
          </p:nvGrpSpPr>
          <p:grpSpPr>
            <a:xfrm>
              <a:off x="583851" y="914287"/>
              <a:ext cx="974906" cy="790097"/>
              <a:chOff x="0" y="0"/>
              <a:chExt cx="974905" cy="790096"/>
            </a:xfrm>
          </p:grpSpPr>
          <p:sp>
            <p:nvSpPr>
              <p:cNvPr id="31" name="Google Shape;1696;p38">
                <a:extLst>
                  <a:ext uri="{FF2B5EF4-FFF2-40B4-BE49-F238E27FC236}">
                    <a16:creationId xmlns:a16="http://schemas.microsoft.com/office/drawing/2014/main" id="{5738B92D-3DFB-5F0F-EE42-9446F7EB7117}"/>
                  </a:ext>
                </a:extLst>
              </p:cNvPr>
              <p:cNvSpPr/>
              <p:nvPr/>
            </p:nvSpPr>
            <p:spPr>
              <a:xfrm rot="197946" flipH="1">
                <a:off x="9575" y="407834"/>
                <a:ext cx="525127" cy="347906"/>
              </a:xfrm>
              <a:prstGeom prst="rect">
                <a:avLst/>
              </a:prstGeom>
              <a:solidFill>
                <a:srgbClr val="F3877D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" name="Google Shape;1697;p38">
                <a:extLst>
                  <a:ext uri="{FF2B5EF4-FFF2-40B4-BE49-F238E27FC236}">
                    <a16:creationId xmlns:a16="http://schemas.microsoft.com/office/drawing/2014/main" id="{87C7A1E2-0FFF-D5C2-A9BD-C8FBACDB63AF}"/>
                  </a:ext>
                </a:extLst>
              </p:cNvPr>
              <p:cNvSpPr/>
              <p:nvPr/>
            </p:nvSpPr>
            <p:spPr>
              <a:xfrm flipH="1">
                <a:off x="142296" y="595217"/>
                <a:ext cx="277979" cy="19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6" h="20633" extrusionOk="0">
                    <a:moveTo>
                      <a:pt x="1885" y="2025"/>
                    </a:moveTo>
                    <a:cubicBezTo>
                      <a:pt x="1885" y="2025"/>
                      <a:pt x="7699" y="851"/>
                      <a:pt x="9360" y="150"/>
                    </a:cubicBezTo>
                    <a:cubicBezTo>
                      <a:pt x="11021" y="-551"/>
                      <a:pt x="12849" y="1324"/>
                      <a:pt x="15341" y="3435"/>
                    </a:cubicBezTo>
                    <a:cubicBezTo>
                      <a:pt x="17832" y="5546"/>
                      <a:pt x="19828" y="5782"/>
                      <a:pt x="19494" y="6956"/>
                    </a:cubicBezTo>
                    <a:cubicBezTo>
                      <a:pt x="19159" y="8130"/>
                      <a:pt x="18830" y="8366"/>
                      <a:pt x="18000" y="8366"/>
                    </a:cubicBezTo>
                    <a:cubicBezTo>
                      <a:pt x="17169" y="8366"/>
                      <a:pt x="13184" y="7192"/>
                      <a:pt x="13184" y="7192"/>
                    </a:cubicBezTo>
                    <a:cubicBezTo>
                      <a:pt x="13184" y="7192"/>
                      <a:pt x="18000" y="13770"/>
                      <a:pt x="18502" y="14235"/>
                    </a:cubicBezTo>
                    <a:cubicBezTo>
                      <a:pt x="18998" y="14707"/>
                      <a:pt x="20826" y="16109"/>
                      <a:pt x="20826" y="17283"/>
                    </a:cubicBezTo>
                    <a:cubicBezTo>
                      <a:pt x="20826" y="18457"/>
                      <a:pt x="18998" y="18457"/>
                      <a:pt x="18334" y="18693"/>
                    </a:cubicBezTo>
                    <a:cubicBezTo>
                      <a:pt x="17671" y="18930"/>
                      <a:pt x="15180" y="19630"/>
                      <a:pt x="13680" y="20340"/>
                    </a:cubicBezTo>
                    <a:cubicBezTo>
                      <a:pt x="12180" y="21049"/>
                      <a:pt x="8529" y="20340"/>
                      <a:pt x="7866" y="19639"/>
                    </a:cubicBezTo>
                    <a:cubicBezTo>
                      <a:pt x="7203" y="18938"/>
                      <a:pt x="1222" y="12360"/>
                      <a:pt x="224" y="11887"/>
                    </a:cubicBezTo>
                    <a:cubicBezTo>
                      <a:pt x="-774" y="11414"/>
                      <a:pt x="1885" y="2025"/>
                      <a:pt x="1885" y="2025"/>
                    </a:cubicBezTo>
                    <a:close/>
                  </a:path>
                </a:pathLst>
              </a:custGeom>
              <a:solidFill>
                <a:srgbClr val="C8AA8A"/>
              </a:solidFill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33" name="Google Shape;1698;p38">
                <a:extLst>
                  <a:ext uri="{FF2B5EF4-FFF2-40B4-BE49-F238E27FC236}">
                    <a16:creationId xmlns:a16="http://schemas.microsoft.com/office/drawing/2014/main" id="{76FBF289-402A-5605-375C-4FF757791CF1}"/>
                  </a:ext>
                </a:extLst>
              </p:cNvPr>
              <p:cNvGrpSpPr/>
              <p:nvPr/>
            </p:nvGrpSpPr>
            <p:grpSpPr>
              <a:xfrm>
                <a:off x="383947" y="0"/>
                <a:ext cx="590959" cy="785087"/>
                <a:chOff x="0" y="0"/>
                <a:chExt cx="590957" cy="785086"/>
              </a:xfrm>
            </p:grpSpPr>
            <p:sp>
              <p:nvSpPr>
                <p:cNvPr id="34" name="Google Shape;1699;p38">
                  <a:extLst>
                    <a:ext uri="{FF2B5EF4-FFF2-40B4-BE49-F238E27FC236}">
                      <a16:creationId xmlns:a16="http://schemas.microsoft.com/office/drawing/2014/main" id="{537443E0-C250-DD0D-4306-8BFF11B53800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590958" cy="785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5" h="21600" extrusionOk="0">
                      <a:moveTo>
                        <a:pt x="5554" y="0"/>
                      </a:moveTo>
                      <a:cubicBezTo>
                        <a:pt x="5554" y="0"/>
                        <a:pt x="2390" y="797"/>
                        <a:pt x="1990" y="1468"/>
                      </a:cubicBezTo>
                      <a:cubicBezTo>
                        <a:pt x="1591" y="2139"/>
                        <a:pt x="-285" y="18304"/>
                        <a:pt x="37" y="18855"/>
                      </a:cubicBezTo>
                      <a:cubicBezTo>
                        <a:pt x="356" y="19404"/>
                        <a:pt x="20915" y="21600"/>
                        <a:pt x="20915" y="21600"/>
                      </a:cubicBezTo>
                      <a:lnTo>
                        <a:pt x="21315" y="16659"/>
                      </a:lnTo>
                      <a:lnTo>
                        <a:pt x="5393" y="13301"/>
                      </a:lnTo>
                    </a:path>
                  </a:pathLst>
                </a:custGeom>
                <a:solidFill>
                  <a:srgbClr val="FAFAFA"/>
                </a:solidFill>
                <a:ln w="9525" cap="rnd">
                  <a:solidFill>
                    <a:srgbClr val="443A3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35" name="Google Shape;1700;p38">
                  <a:extLst>
                    <a:ext uri="{FF2B5EF4-FFF2-40B4-BE49-F238E27FC236}">
                      <a16:creationId xmlns:a16="http://schemas.microsoft.com/office/drawing/2014/main" id="{740ABA10-3E0B-180D-5156-C1FB70F6B783}"/>
                    </a:ext>
                  </a:extLst>
                </p:cNvPr>
                <p:cNvSpPr/>
                <p:nvPr/>
              </p:nvSpPr>
              <p:spPr>
                <a:xfrm flipV="1">
                  <a:off x="383770" y="141959"/>
                  <a:ext cx="28792" cy="359288"/>
                </a:xfrm>
                <a:prstGeom prst="line">
                  <a:avLst/>
                </a:prstGeom>
                <a:solidFill>
                  <a:srgbClr val="FAFAFA"/>
                </a:solidFill>
                <a:ln w="9525" cap="rnd">
                  <a:solidFill>
                    <a:srgbClr val="443A3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27" name="Google Shape;1701;p38">
              <a:extLst>
                <a:ext uri="{FF2B5EF4-FFF2-40B4-BE49-F238E27FC236}">
                  <a16:creationId xmlns:a16="http://schemas.microsoft.com/office/drawing/2014/main" id="{5E90FE1F-D08E-DAE6-C212-EA50CFACAA32}"/>
                </a:ext>
              </a:extLst>
            </p:cNvPr>
            <p:cNvSpPr/>
            <p:nvPr/>
          </p:nvSpPr>
          <p:spPr>
            <a:xfrm flipH="1">
              <a:off x="927923" y="1715244"/>
              <a:ext cx="37884" cy="394379"/>
            </a:xfrm>
            <a:prstGeom prst="line">
              <a:avLst/>
            </a:prstGeom>
            <a:noFill/>
            <a:ln w="9525" cap="rnd">
              <a:solidFill>
                <a:srgbClr val="443A3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8" name="Google Shape;1702;p38">
              <a:extLst>
                <a:ext uri="{FF2B5EF4-FFF2-40B4-BE49-F238E27FC236}">
                  <a16:creationId xmlns:a16="http://schemas.microsoft.com/office/drawing/2014/main" id="{94CB5CA5-8ABA-0410-40ED-1185207CE8FF}"/>
                </a:ext>
              </a:extLst>
            </p:cNvPr>
            <p:cNvGrpSpPr/>
            <p:nvPr/>
          </p:nvGrpSpPr>
          <p:grpSpPr>
            <a:xfrm>
              <a:off x="887146" y="392672"/>
              <a:ext cx="307332" cy="153146"/>
              <a:chOff x="0" y="0"/>
              <a:chExt cx="307331" cy="153145"/>
            </a:xfrm>
          </p:grpSpPr>
          <p:sp>
            <p:nvSpPr>
              <p:cNvPr id="29" name="Google Shape;1703;p38">
                <a:extLst>
                  <a:ext uri="{FF2B5EF4-FFF2-40B4-BE49-F238E27FC236}">
                    <a16:creationId xmlns:a16="http://schemas.microsoft.com/office/drawing/2014/main" id="{002D278D-4917-6B2E-D91C-ADC3BE928A58}"/>
                  </a:ext>
                </a:extLst>
              </p:cNvPr>
              <p:cNvSpPr/>
              <p:nvPr/>
            </p:nvSpPr>
            <p:spPr>
              <a:xfrm rot="4847798" flipH="1">
                <a:off x="170970" y="16784"/>
                <a:ext cx="127021" cy="127022"/>
              </a:xfrm>
              <a:prstGeom prst="ellipse">
                <a:avLst/>
              </a:prstGeom>
              <a:noFill/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" name="Google Shape;1704;p38">
                <a:extLst>
                  <a:ext uri="{FF2B5EF4-FFF2-40B4-BE49-F238E27FC236}">
                    <a16:creationId xmlns:a16="http://schemas.microsoft.com/office/drawing/2014/main" id="{F175D39F-65C0-100A-4970-41A243464995}"/>
                  </a:ext>
                </a:extLst>
              </p:cNvPr>
              <p:cNvSpPr/>
              <p:nvPr/>
            </p:nvSpPr>
            <p:spPr>
              <a:xfrm rot="4601629" flipH="1">
                <a:off x="12897" y="12897"/>
                <a:ext cx="126879" cy="126879"/>
              </a:xfrm>
              <a:prstGeom prst="ellipse">
                <a:avLst/>
              </a:prstGeom>
              <a:noFill/>
              <a:ln w="9525" cap="rnd">
                <a:solidFill>
                  <a:srgbClr val="443A3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3000" name="Healthcare Infrastructure: Counties with strong healthcare systems showed resilience, proving that solid infrastructure is key to survival.…">
            <a:extLst>
              <a:ext uri="{FF2B5EF4-FFF2-40B4-BE49-F238E27FC236}">
                <a16:creationId xmlns:a16="http://schemas.microsoft.com/office/drawing/2014/main" id="{CA26F9A0-F8D2-2AFD-E494-C7727C2A62B2}"/>
              </a:ext>
            </a:extLst>
          </p:cNvPr>
          <p:cNvSpPr txBox="1"/>
          <p:nvPr/>
        </p:nvSpPr>
        <p:spPr>
          <a:xfrm>
            <a:off x="759956" y="1539425"/>
            <a:ext cx="5286575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2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pPr>
            <a:r>
              <a:rPr lang="en-US" b="1" dirty="0"/>
              <a:t>Healthcare Infrastructure</a:t>
            </a:r>
            <a:r>
              <a:rPr lang="en-US" dirty="0"/>
              <a:t>: Counties with strong healthcare systems showed resilience, proving that solid infrastructure is key to survival.</a:t>
            </a:r>
          </a:p>
          <a:p>
            <a:pPr defTabSz="457200">
              <a:spcBef>
                <a:spcPts val="1200"/>
              </a:spcBef>
              <a:defRPr sz="12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pPr>
            <a:r>
              <a:rPr lang="en-US" b="1" dirty="0"/>
              <a:t>Funding Allocation</a:t>
            </a:r>
            <a:r>
              <a:rPr lang="en-US" dirty="0"/>
              <a:t>: Smart funding COULD lead to smart outcomes—counties prioritizing COVID-19 mitigation thrived.</a:t>
            </a:r>
          </a:p>
          <a:p>
            <a:pPr defTabSz="457200">
              <a:spcBef>
                <a:spcPts val="1200"/>
              </a:spcBef>
              <a:defRPr sz="12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pPr>
            <a:r>
              <a:rPr lang="en-US" b="1" dirty="0"/>
              <a:t>Population Density &amp; Economic Disparities</a:t>
            </a:r>
            <a:r>
              <a:rPr lang="en-US" dirty="0"/>
              <a:t>: Densely populated, </a:t>
            </a:r>
            <a:br>
              <a:rPr lang="en-US" dirty="0"/>
            </a:br>
            <a:r>
              <a:rPr lang="en-US" dirty="0"/>
              <a:t>economically challenged counties faced steep hurdles, but their resilience </a:t>
            </a:r>
            <a:br>
              <a:rPr lang="en-US" dirty="0"/>
            </a:br>
            <a:r>
              <a:rPr lang="en-US" dirty="0"/>
              <a:t>turned survival into success.</a:t>
            </a:r>
          </a:p>
          <a:p>
            <a:pPr defTabSz="457200">
              <a:spcBef>
                <a:spcPts val="1200"/>
              </a:spcBef>
              <a:defRPr sz="1200" i="1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pPr>
            <a:endParaRPr lang="en-US" dirty="0"/>
          </a:p>
        </p:txBody>
      </p:sp>
      <p:sp>
        <p:nvSpPr>
          <p:cNvPr id="3001" name="In a nutshell, counties with stronger healthcare systems and more resources…">
            <a:extLst>
              <a:ext uri="{FF2B5EF4-FFF2-40B4-BE49-F238E27FC236}">
                <a16:creationId xmlns:a16="http://schemas.microsoft.com/office/drawing/2014/main" id="{12600440-C8C8-1AA9-F218-4A1E50B5531C}"/>
              </a:ext>
            </a:extLst>
          </p:cNvPr>
          <p:cNvSpPr txBox="1"/>
          <p:nvPr/>
        </p:nvSpPr>
        <p:spPr>
          <a:xfrm>
            <a:off x="572827" y="3701965"/>
            <a:ext cx="566083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defRPr sz="12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pPr>
            <a:r>
              <a:rPr dirty="0"/>
              <a:t>In a nutshell, counties with stronger healthcare systems and more resources </a:t>
            </a:r>
          </a:p>
          <a:p>
            <a:pPr algn="ctr" defTabSz="457200">
              <a:defRPr sz="12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pPr>
            <a:r>
              <a:rPr dirty="0"/>
              <a:t>fared better in the pandemic, </a:t>
            </a:r>
          </a:p>
          <a:p>
            <a:pPr algn="ctr" defTabSz="457200">
              <a:defRPr sz="12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pPr>
            <a:r>
              <a:rPr dirty="0"/>
              <a:t>while those lacking infrastructure struggled. </a:t>
            </a:r>
          </a:p>
          <a:p>
            <a:pPr algn="ctr" defTabSz="457200">
              <a:defRPr sz="12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pPr>
            <a:r>
              <a:rPr dirty="0"/>
              <a:t>Turns out, money can’t buy happiness, but it can buy better health outcomes!</a:t>
            </a:r>
          </a:p>
        </p:txBody>
      </p:sp>
    </p:spTree>
    <p:extLst>
      <p:ext uri="{BB962C8B-B14F-4D97-AF65-F5344CB8AC3E}">
        <p14:creationId xmlns:p14="http://schemas.microsoft.com/office/powerpoint/2010/main" val="1888829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1132;p35"/>
          <p:cNvSpPr txBox="1">
            <a:spLocks noGrp="1"/>
          </p:cNvSpPr>
          <p:nvPr>
            <p:ph type="title"/>
          </p:nvPr>
        </p:nvSpPr>
        <p:spPr>
          <a:xfrm>
            <a:off x="2135549" y="3018714"/>
            <a:ext cx="4872902" cy="1063501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r>
              <a:rPr dirty="0"/>
              <a:t>Words of Wis</a:t>
            </a:r>
            <a:r>
              <a:rPr lang="en-US" dirty="0"/>
              <a:t>dom</a:t>
            </a:r>
            <a:endParaRPr dirty="0"/>
          </a:p>
        </p:txBody>
      </p:sp>
      <p:sp>
        <p:nvSpPr>
          <p:cNvPr id="733" name="Google Shape;1133;p35"/>
          <p:cNvSpPr txBox="1">
            <a:spLocks/>
          </p:cNvSpPr>
          <p:nvPr/>
        </p:nvSpPr>
        <p:spPr>
          <a:xfrm>
            <a:off x="2135549" y="3845888"/>
            <a:ext cx="4872902" cy="6711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457200">
              <a:defRPr sz="1200" i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1200" i="1" dirty="0">
                <a:latin typeface="Abel" panose="02000506030000020004" pitchFamily="2" charset="0"/>
                <a:ea typeface="Times Roman"/>
                <a:cs typeface="Times Roman"/>
                <a:sym typeface="Times Roman"/>
              </a:rPr>
              <a:t>"It is health that is real wealth and not pieces of gold and silver."</a:t>
            </a:r>
            <a:endParaRPr lang="en-US" sz="1200" dirty="0">
              <a:latin typeface="Abel" panose="02000506030000020004" pitchFamily="2" charset="0"/>
              <a:ea typeface="Times Roman"/>
              <a:cs typeface="Times Roman"/>
              <a:sym typeface="Times Roman"/>
            </a:endParaRPr>
          </a:p>
          <a:p>
            <a:pPr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1200" dirty="0">
                <a:latin typeface="Abel" panose="02000506030000020004" pitchFamily="2" charset="0"/>
                <a:ea typeface="Times Roman"/>
                <a:cs typeface="Times Roman"/>
                <a:sym typeface="Times Roman"/>
              </a:rPr>
              <a:t>                                                                                     — Mahatma Gandhi</a:t>
            </a:r>
          </a:p>
        </p:txBody>
      </p:sp>
      <p:pic>
        <p:nvPicPr>
          <p:cNvPr id="734" name="file-JR7OeNbu5Ocdb7nwFMrgdiIw.jpeg" descr="file-JR7OeNbu5Ocdb7nwFMrgdiIw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64" y="330148"/>
            <a:ext cx="2568871" cy="25688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742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0B8B5419-A2E7-5084-2421-10709C468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7791901"/>
            <a:ext cx="4288875" cy="7628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69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443A36"/>
                </a:solidFill>
                <a:effectLst/>
                <a:latin typeface="Sofia Sans Semi Condensed" panose="020B0604020202020204" charset="0"/>
                <a:cs typeface="Sofia Sans Semi Condensed" panose="020B0604020202020204" charset="0"/>
              </a:rPr>
              <a:t>M&amp;T Bank Stadium could be filled 20 times with the reported COVID-19 cases in Maryland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350558-275A-3C7D-8EB7-1D9EDFB9A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" y="0"/>
            <a:ext cx="88442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779;p6">
            <a:extLst>
              <a:ext uri="{FF2B5EF4-FFF2-40B4-BE49-F238E27FC236}">
                <a16:creationId xmlns:a16="http://schemas.microsoft.com/office/drawing/2014/main" id="{E14DEF99-AF7E-F78F-5C3C-8CEE8012BB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7750" y="3810000"/>
            <a:ext cx="6208500" cy="7938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latin typeface="Abel" panose="02000506030000020004" pitchFamily="2" charset="0"/>
              </a:rPr>
              <a:t>M&amp;T Bank Stadium could be filled 20 times with the reported COVID-19 cases in Maryland</a:t>
            </a:r>
            <a:endParaRPr lang="en-US" b="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0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"/>
          <p:cNvSpPr/>
          <p:nvPr/>
        </p:nvSpPr>
        <p:spPr>
          <a:xfrm rot="4629324">
            <a:off x="-290839" y="1243309"/>
            <a:ext cx="4829057" cy="2807901"/>
          </a:xfrm>
          <a:custGeom>
            <a:avLst/>
            <a:gdLst/>
            <a:ahLst/>
            <a:cxnLst/>
            <a:rect l="l" t="t" r="r" b="b"/>
            <a:pathLst>
              <a:path w="6134485" h="3566955" extrusionOk="0">
                <a:moveTo>
                  <a:pt x="5078136" y="72684"/>
                </a:moveTo>
                <a:cubicBezTo>
                  <a:pt x="4393326" y="-16279"/>
                  <a:pt x="4015425" y="362626"/>
                  <a:pt x="3099363" y="403773"/>
                </a:cubicBezTo>
                <a:cubicBezTo>
                  <a:pt x="2186252" y="332336"/>
                  <a:pt x="1828621" y="-58761"/>
                  <a:pt x="1139719" y="7533"/>
                </a:cubicBezTo>
                <a:cubicBezTo>
                  <a:pt x="398571" y="78780"/>
                  <a:pt x="-151580" y="1047949"/>
                  <a:pt x="37514" y="2017308"/>
                </a:cubicBezTo>
                <a:cubicBezTo>
                  <a:pt x="226703" y="2986763"/>
                  <a:pt x="1255821" y="3528640"/>
                  <a:pt x="1774567" y="3525307"/>
                </a:cubicBezTo>
                <a:cubicBezTo>
                  <a:pt x="2189202" y="3522640"/>
                  <a:pt x="2551021" y="3353666"/>
                  <a:pt x="3022851" y="3313280"/>
                </a:cubicBezTo>
                <a:cubicBezTo>
                  <a:pt x="3492111" y="3369192"/>
                  <a:pt x="3844794" y="3549976"/>
                  <a:pt x="4258858" y="3566359"/>
                </a:cubicBezTo>
                <a:cubicBezTo>
                  <a:pt x="4777033" y="3586838"/>
                  <a:pt x="5833749" y="3079441"/>
                  <a:pt x="6073661" y="2117131"/>
                </a:cubicBezTo>
                <a:cubicBezTo>
                  <a:pt x="6313668" y="1154820"/>
                  <a:pt x="5814907" y="168315"/>
                  <a:pt x="5078136" y="7268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3"/>
          <p:cNvSpPr txBox="1">
            <a:spLocks noGrp="1"/>
          </p:cNvSpPr>
          <p:nvPr>
            <p:ph type="ctrTitle"/>
          </p:nvPr>
        </p:nvSpPr>
        <p:spPr>
          <a:xfrm>
            <a:off x="3810949" y="1268894"/>
            <a:ext cx="4896621" cy="20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000">
                <a:solidFill>
                  <a:srgbClr val="F3877D"/>
                </a:solidFill>
                <a:latin typeface="Sofia Sans Semi Condensed ExtraBold"/>
                <a:ea typeface="Sofia Sans Semi Condensed ExtraBold"/>
                <a:cs typeface="Sofia Sans Semi Condensed ExtraBold"/>
                <a:sym typeface="Sofia Sans Semi Condensed ExtraBold"/>
              </a:rPr>
              <a:t>Behind the Data: </a:t>
            </a:r>
            <a:r>
              <a:rPr lang="en" sz="4000">
                <a:latin typeface="Sofia Sans Semi Condensed ExtraBold"/>
                <a:ea typeface="Sofia Sans Semi Condensed ExtraBold"/>
                <a:cs typeface="Sofia Sans Semi Condensed ExtraBold"/>
                <a:sym typeface="Sofia Sans Semi Condensed ExtraBold"/>
              </a:rPr>
              <a:t>Understanding Covid Deaths in Maryland</a:t>
            </a:r>
            <a:endParaRPr sz="2400"/>
          </a:p>
        </p:txBody>
      </p:sp>
      <p:sp>
        <p:nvSpPr>
          <p:cNvPr id="1202" name="Google Shape;1202;p3"/>
          <p:cNvSpPr txBox="1">
            <a:spLocks noGrp="1"/>
          </p:cNvSpPr>
          <p:nvPr>
            <p:ph type="subTitle" idx="1"/>
          </p:nvPr>
        </p:nvSpPr>
        <p:spPr>
          <a:xfrm>
            <a:off x="7535206" y="4578500"/>
            <a:ext cx="1019322" cy="372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By Group 3</a:t>
            </a:r>
            <a:endParaRPr/>
          </a:p>
        </p:txBody>
      </p:sp>
      <p:grpSp>
        <p:nvGrpSpPr>
          <p:cNvPr id="1203" name="Google Shape;1203;p3"/>
          <p:cNvGrpSpPr/>
          <p:nvPr/>
        </p:nvGrpSpPr>
        <p:grpSpPr>
          <a:xfrm>
            <a:off x="512350" y="695447"/>
            <a:ext cx="3167120" cy="3970853"/>
            <a:chOff x="512350" y="695447"/>
            <a:chExt cx="3167120" cy="3970853"/>
          </a:xfrm>
        </p:grpSpPr>
        <p:sp>
          <p:nvSpPr>
            <p:cNvPr id="1204" name="Google Shape;1204;p3"/>
            <p:cNvSpPr/>
            <p:nvPr/>
          </p:nvSpPr>
          <p:spPr>
            <a:xfrm>
              <a:off x="512350" y="4390300"/>
              <a:ext cx="1835100" cy="2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205" name="Google Shape;1205;p3"/>
            <p:cNvSpPr/>
            <p:nvPr/>
          </p:nvSpPr>
          <p:spPr>
            <a:xfrm flipH="1">
              <a:off x="1333513" y="808799"/>
              <a:ext cx="399392" cy="791022"/>
            </a:xfrm>
            <a:custGeom>
              <a:avLst/>
              <a:gdLst/>
              <a:ahLst/>
              <a:cxnLst/>
              <a:rect l="l" t="t" r="r" b="b"/>
              <a:pathLst>
                <a:path w="340633" h="674646" extrusionOk="0">
                  <a:moveTo>
                    <a:pt x="340612" y="35710"/>
                  </a:moveTo>
                  <a:cubicBezTo>
                    <a:pt x="340612" y="35710"/>
                    <a:pt x="195580" y="-39919"/>
                    <a:pt x="104697" y="28947"/>
                  </a:cubicBezTo>
                  <a:cubicBezTo>
                    <a:pt x="13909" y="97813"/>
                    <a:pt x="24663" y="170774"/>
                    <a:pt x="54640" y="199635"/>
                  </a:cubicBezTo>
                  <a:cubicBezTo>
                    <a:pt x="84617" y="228496"/>
                    <a:pt x="88519" y="258309"/>
                    <a:pt x="79288" y="289265"/>
                  </a:cubicBezTo>
                  <a:cubicBezTo>
                    <a:pt x="70057" y="320317"/>
                    <a:pt x="87948" y="434807"/>
                    <a:pt x="56734" y="460906"/>
                  </a:cubicBezTo>
                  <a:cubicBezTo>
                    <a:pt x="25519" y="486909"/>
                    <a:pt x="-12547" y="549393"/>
                    <a:pt x="4012" y="595970"/>
                  </a:cubicBezTo>
                  <a:cubicBezTo>
                    <a:pt x="20571" y="642547"/>
                    <a:pt x="65869" y="674647"/>
                    <a:pt x="93087" y="674647"/>
                  </a:cubicBezTo>
                  <a:cubicBezTo>
                    <a:pt x="120304" y="674647"/>
                    <a:pt x="174834" y="669789"/>
                    <a:pt x="195009" y="612067"/>
                  </a:cubicBezTo>
                  <a:cubicBezTo>
                    <a:pt x="215184" y="554251"/>
                    <a:pt x="271046" y="531772"/>
                    <a:pt x="275899" y="531772"/>
                  </a:cubicBezTo>
                  <a:cubicBezTo>
                    <a:pt x="280753" y="531676"/>
                    <a:pt x="341944" y="26185"/>
                    <a:pt x="340612" y="35710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"/>
            <p:cNvSpPr/>
            <p:nvPr/>
          </p:nvSpPr>
          <p:spPr>
            <a:xfrm flipH="1">
              <a:off x="1058398" y="3180018"/>
              <a:ext cx="288883" cy="1172981"/>
            </a:xfrm>
            <a:custGeom>
              <a:avLst/>
              <a:gdLst/>
              <a:ahLst/>
              <a:cxnLst/>
              <a:rect l="l" t="t" r="r" b="b"/>
              <a:pathLst>
                <a:path w="246382" h="1000410" extrusionOk="0">
                  <a:moveTo>
                    <a:pt x="246383" y="0"/>
                  </a:moveTo>
                  <a:cubicBezTo>
                    <a:pt x="246383" y="0"/>
                    <a:pt x="244099" y="458153"/>
                    <a:pt x="239341" y="527304"/>
                  </a:cubicBezTo>
                  <a:cubicBezTo>
                    <a:pt x="234582" y="596455"/>
                    <a:pt x="219356" y="905065"/>
                    <a:pt x="219356" y="905065"/>
                  </a:cubicBezTo>
                  <a:cubicBezTo>
                    <a:pt x="219356" y="905065"/>
                    <a:pt x="236391" y="921925"/>
                    <a:pt x="230966" y="936879"/>
                  </a:cubicBezTo>
                  <a:cubicBezTo>
                    <a:pt x="225542" y="951833"/>
                    <a:pt x="211172" y="1000411"/>
                    <a:pt x="211172" y="1000411"/>
                  </a:cubicBezTo>
                  <a:lnTo>
                    <a:pt x="44918" y="1000411"/>
                  </a:lnTo>
                  <a:cubicBezTo>
                    <a:pt x="44918" y="1000411"/>
                    <a:pt x="34926" y="946213"/>
                    <a:pt x="32927" y="929354"/>
                  </a:cubicBezTo>
                  <a:cubicBezTo>
                    <a:pt x="30833" y="912495"/>
                    <a:pt x="36067" y="875157"/>
                    <a:pt x="35972" y="865822"/>
                  </a:cubicBezTo>
                  <a:cubicBezTo>
                    <a:pt x="35877" y="856488"/>
                    <a:pt x="0" y="95"/>
                    <a:pt x="0" y="95"/>
                  </a:cubicBezTo>
                  <a:lnTo>
                    <a:pt x="246383" y="95"/>
                  </a:ln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7" name="Google Shape;1207;p3"/>
            <p:cNvGrpSpPr/>
            <p:nvPr/>
          </p:nvGrpSpPr>
          <p:grpSpPr>
            <a:xfrm flipH="1">
              <a:off x="1400619" y="4298079"/>
              <a:ext cx="464611" cy="263937"/>
              <a:chOff x="5649345" y="5027855"/>
              <a:chExt cx="396054" cy="224991"/>
            </a:xfrm>
          </p:grpSpPr>
          <p:sp>
            <p:nvSpPr>
              <p:cNvPr id="1208" name="Google Shape;1208;p3"/>
              <p:cNvSpPr/>
              <p:nvPr/>
            </p:nvSpPr>
            <p:spPr>
              <a:xfrm>
                <a:off x="5649345" y="5027855"/>
                <a:ext cx="396024" cy="224896"/>
              </a:xfrm>
              <a:custGeom>
                <a:avLst/>
                <a:gdLst/>
                <a:ahLst/>
                <a:cxnLst/>
                <a:rect l="l" t="t" r="r" b="b"/>
                <a:pathLst>
                  <a:path w="396024" h="224896" extrusionOk="0">
                    <a:moveTo>
                      <a:pt x="170485" y="47255"/>
                    </a:moveTo>
                    <a:cubicBezTo>
                      <a:pt x="170485" y="47255"/>
                      <a:pt x="154212" y="92118"/>
                      <a:pt x="135655" y="107072"/>
                    </a:cubicBezTo>
                    <a:cubicBezTo>
                      <a:pt x="117097" y="122026"/>
                      <a:pt x="9275" y="165079"/>
                      <a:pt x="1947" y="178128"/>
                    </a:cubicBezTo>
                    <a:cubicBezTo>
                      <a:pt x="-5380" y="191177"/>
                      <a:pt x="9656" y="202417"/>
                      <a:pt x="19172" y="213657"/>
                    </a:cubicBezTo>
                    <a:cubicBezTo>
                      <a:pt x="28594" y="224896"/>
                      <a:pt x="178098" y="224896"/>
                      <a:pt x="207980" y="224896"/>
                    </a:cubicBezTo>
                    <a:cubicBezTo>
                      <a:pt x="237862" y="224896"/>
                      <a:pt x="334931" y="213657"/>
                      <a:pt x="359198" y="213657"/>
                    </a:cubicBezTo>
                    <a:cubicBezTo>
                      <a:pt x="383465" y="213657"/>
                      <a:pt x="402022" y="200607"/>
                      <a:pt x="394219" y="170603"/>
                    </a:cubicBezTo>
                    <a:cubicBezTo>
                      <a:pt x="386415" y="140695"/>
                      <a:pt x="379658" y="39730"/>
                      <a:pt x="379658" y="39730"/>
                    </a:cubicBezTo>
                    <a:cubicBezTo>
                      <a:pt x="379658" y="39730"/>
                      <a:pt x="332457" y="-5133"/>
                      <a:pt x="265270" y="487"/>
                    </a:cubicBezTo>
                    <a:cubicBezTo>
                      <a:pt x="198083" y="6107"/>
                      <a:pt x="170485" y="47255"/>
                      <a:pt x="170485" y="4725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3"/>
              <p:cNvSpPr/>
              <p:nvPr/>
            </p:nvSpPr>
            <p:spPr>
              <a:xfrm>
                <a:off x="5649579" y="5200078"/>
                <a:ext cx="395820" cy="52768"/>
              </a:xfrm>
              <a:custGeom>
                <a:avLst/>
                <a:gdLst/>
                <a:ahLst/>
                <a:cxnLst/>
                <a:rect l="l" t="t" r="r" b="b"/>
                <a:pathLst>
                  <a:path w="395820" h="52768" extrusionOk="0">
                    <a:moveTo>
                      <a:pt x="0" y="14478"/>
                    </a:moveTo>
                    <a:cubicBezTo>
                      <a:pt x="16273" y="18574"/>
                      <a:pt x="46916" y="25813"/>
                      <a:pt x="69280" y="28385"/>
                    </a:cubicBezTo>
                    <a:cubicBezTo>
                      <a:pt x="101066" y="32099"/>
                      <a:pt x="278454" y="20860"/>
                      <a:pt x="315759" y="15335"/>
                    </a:cubicBezTo>
                    <a:cubicBezTo>
                      <a:pt x="341168" y="11525"/>
                      <a:pt x="375237" y="4191"/>
                      <a:pt x="394365" y="0"/>
                    </a:cubicBezTo>
                    <a:cubicBezTo>
                      <a:pt x="401217" y="28861"/>
                      <a:pt x="382945" y="41529"/>
                      <a:pt x="359059" y="41529"/>
                    </a:cubicBezTo>
                    <a:cubicBezTo>
                      <a:pt x="334792" y="41529"/>
                      <a:pt x="237723" y="52769"/>
                      <a:pt x="207841" y="52769"/>
                    </a:cubicBezTo>
                    <a:cubicBezTo>
                      <a:pt x="177959" y="52769"/>
                      <a:pt x="28454" y="52769"/>
                      <a:pt x="19033" y="41529"/>
                    </a:cubicBezTo>
                    <a:cubicBezTo>
                      <a:pt x="11610" y="32766"/>
                      <a:pt x="1047" y="24003"/>
                      <a:pt x="0" y="1447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0" name="Google Shape;1210;p3"/>
            <p:cNvSpPr/>
            <p:nvPr/>
          </p:nvSpPr>
          <p:spPr>
            <a:xfrm flipH="1">
              <a:off x="1394115" y="3191080"/>
              <a:ext cx="312648" cy="1199226"/>
            </a:xfrm>
            <a:custGeom>
              <a:avLst/>
              <a:gdLst/>
              <a:ahLst/>
              <a:cxnLst/>
              <a:rect l="l" t="t" r="r" b="b"/>
              <a:pathLst>
                <a:path w="266651" h="1022794" extrusionOk="0">
                  <a:moveTo>
                    <a:pt x="261514" y="3715"/>
                  </a:moveTo>
                  <a:cubicBezTo>
                    <a:pt x="261514" y="3715"/>
                    <a:pt x="244670" y="489871"/>
                    <a:pt x="240292" y="598361"/>
                  </a:cubicBezTo>
                  <a:cubicBezTo>
                    <a:pt x="235915" y="706850"/>
                    <a:pt x="245717" y="906875"/>
                    <a:pt x="245717" y="906875"/>
                  </a:cubicBezTo>
                  <a:cubicBezTo>
                    <a:pt x="245717" y="906875"/>
                    <a:pt x="268271" y="921830"/>
                    <a:pt x="266558" y="931164"/>
                  </a:cubicBezTo>
                  <a:cubicBezTo>
                    <a:pt x="264750" y="940498"/>
                    <a:pt x="254282" y="1004126"/>
                    <a:pt x="254282" y="1004126"/>
                  </a:cubicBezTo>
                  <a:cubicBezTo>
                    <a:pt x="254282" y="1004126"/>
                    <a:pt x="200323" y="1022795"/>
                    <a:pt x="164826" y="1022795"/>
                  </a:cubicBezTo>
                  <a:cubicBezTo>
                    <a:pt x="129330" y="1022795"/>
                    <a:pt x="110297" y="992886"/>
                    <a:pt x="95261" y="985361"/>
                  </a:cubicBezTo>
                  <a:cubicBezTo>
                    <a:pt x="80224" y="977837"/>
                    <a:pt x="35497" y="990981"/>
                    <a:pt x="35497" y="990981"/>
                  </a:cubicBezTo>
                  <a:cubicBezTo>
                    <a:pt x="35497" y="990981"/>
                    <a:pt x="25790" y="955453"/>
                    <a:pt x="29311" y="936784"/>
                  </a:cubicBezTo>
                  <a:cubicBezTo>
                    <a:pt x="32832" y="918115"/>
                    <a:pt x="57099" y="914305"/>
                    <a:pt x="60716" y="903161"/>
                  </a:cubicBezTo>
                  <a:cubicBezTo>
                    <a:pt x="64332" y="891921"/>
                    <a:pt x="0" y="0"/>
                    <a:pt x="0" y="0"/>
                  </a:cubicBezTo>
                  <a:lnTo>
                    <a:pt x="261514" y="3715"/>
                  </a:ln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1" name="Google Shape;1211;p3"/>
            <p:cNvGrpSpPr/>
            <p:nvPr/>
          </p:nvGrpSpPr>
          <p:grpSpPr>
            <a:xfrm flipH="1">
              <a:off x="947734" y="1497720"/>
              <a:ext cx="964333" cy="1926088"/>
              <a:chOff x="5609419" y="2640711"/>
              <a:chExt cx="822038" cy="1641879"/>
            </a:xfrm>
          </p:grpSpPr>
          <p:sp>
            <p:nvSpPr>
              <p:cNvPr id="1212" name="Google Shape;1212;p3"/>
              <p:cNvSpPr/>
              <p:nvPr/>
            </p:nvSpPr>
            <p:spPr>
              <a:xfrm>
                <a:off x="5609419" y="2640711"/>
                <a:ext cx="822038" cy="1641879"/>
              </a:xfrm>
              <a:custGeom>
                <a:avLst/>
                <a:gdLst/>
                <a:ahLst/>
                <a:cxnLst/>
                <a:rect l="l" t="t" r="r" b="b"/>
                <a:pathLst>
                  <a:path w="822038" h="1641879" extrusionOk="0">
                    <a:moveTo>
                      <a:pt x="604490" y="37338"/>
                    </a:moveTo>
                    <a:lnTo>
                      <a:pt x="810523" y="151447"/>
                    </a:lnTo>
                    <a:lnTo>
                      <a:pt x="786256" y="878015"/>
                    </a:lnTo>
                    <a:lnTo>
                      <a:pt x="822038" y="1572006"/>
                    </a:lnTo>
                    <a:lnTo>
                      <a:pt x="764178" y="1597628"/>
                    </a:lnTo>
                    <a:lnTo>
                      <a:pt x="725731" y="1490472"/>
                    </a:lnTo>
                    <a:lnTo>
                      <a:pt x="717737" y="1604582"/>
                    </a:lnTo>
                    <a:cubicBezTo>
                      <a:pt x="717737" y="1604582"/>
                      <a:pt x="548248" y="1639538"/>
                      <a:pt x="394746" y="1641824"/>
                    </a:cubicBezTo>
                    <a:cubicBezTo>
                      <a:pt x="241244" y="1644110"/>
                      <a:pt x="114769" y="1574292"/>
                      <a:pt x="114769" y="1574292"/>
                    </a:cubicBezTo>
                    <a:lnTo>
                      <a:pt x="111058" y="843058"/>
                    </a:lnTo>
                    <a:lnTo>
                      <a:pt x="0" y="486727"/>
                    </a:lnTo>
                    <a:cubicBezTo>
                      <a:pt x="0" y="486727"/>
                      <a:pt x="109821" y="121158"/>
                      <a:pt x="130567" y="104775"/>
                    </a:cubicBezTo>
                    <a:cubicBezTo>
                      <a:pt x="151313" y="88487"/>
                      <a:pt x="338789" y="0"/>
                      <a:pt x="338789" y="0"/>
                    </a:cubicBezTo>
                    <a:lnTo>
                      <a:pt x="543489" y="0"/>
                    </a:lnTo>
                    <a:lnTo>
                      <a:pt x="604490" y="3733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3"/>
              <p:cNvSpPr/>
              <p:nvPr/>
            </p:nvSpPr>
            <p:spPr>
              <a:xfrm>
                <a:off x="5703728" y="2892075"/>
                <a:ext cx="44251" cy="287559"/>
              </a:xfrm>
              <a:custGeom>
                <a:avLst/>
                <a:gdLst/>
                <a:ahLst/>
                <a:cxnLst/>
                <a:rect l="l" t="t" r="r" b="b"/>
                <a:pathLst>
                  <a:path w="44251" h="287559" extrusionOk="0">
                    <a:moveTo>
                      <a:pt x="0" y="287560"/>
                    </a:moveTo>
                    <a:lnTo>
                      <a:pt x="44252" y="0"/>
                    </a:lnTo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4" name="Google Shape;1214;p3"/>
              <p:cNvGrpSpPr/>
              <p:nvPr/>
            </p:nvGrpSpPr>
            <p:grpSpPr>
              <a:xfrm>
                <a:off x="5729327" y="3394614"/>
                <a:ext cx="568613" cy="854488"/>
                <a:chOff x="5729327" y="3394614"/>
                <a:chExt cx="568613" cy="854488"/>
              </a:xfrm>
            </p:grpSpPr>
            <p:sp>
              <p:nvSpPr>
                <p:cNvPr id="1215" name="Google Shape;1215;p3"/>
                <p:cNvSpPr/>
                <p:nvPr/>
              </p:nvSpPr>
              <p:spPr>
                <a:xfrm>
                  <a:off x="5976757" y="4185285"/>
                  <a:ext cx="666" cy="63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63817" extrusionOk="0">
                      <a:moveTo>
                        <a:pt x="0" y="0"/>
                      </a:moveTo>
                      <a:lnTo>
                        <a:pt x="666" y="63818"/>
                      </a:ln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3"/>
                <p:cNvSpPr/>
                <p:nvPr/>
              </p:nvSpPr>
              <p:spPr>
                <a:xfrm>
                  <a:off x="5967717" y="3394614"/>
                  <a:ext cx="8564" cy="749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4" h="749045" extrusionOk="0">
                      <a:moveTo>
                        <a:pt x="0" y="0"/>
                      </a:moveTo>
                      <a:lnTo>
                        <a:pt x="8565" y="749046"/>
                      </a:ln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3"/>
                <p:cNvSpPr/>
                <p:nvPr/>
              </p:nvSpPr>
              <p:spPr>
                <a:xfrm>
                  <a:off x="6067831" y="3666458"/>
                  <a:ext cx="27978" cy="2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8" h="2381" extrusionOk="0">
                      <a:moveTo>
                        <a:pt x="27979" y="2381"/>
                      </a:moveTo>
                      <a:cubicBezTo>
                        <a:pt x="18938" y="1714"/>
                        <a:pt x="9612" y="953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3"/>
                <p:cNvSpPr/>
                <p:nvPr/>
              </p:nvSpPr>
              <p:spPr>
                <a:xfrm>
                  <a:off x="6131687" y="3666458"/>
                  <a:ext cx="166253" cy="6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53" h="6149" extrusionOk="0">
                      <a:moveTo>
                        <a:pt x="166254" y="0"/>
                      </a:moveTo>
                      <a:cubicBezTo>
                        <a:pt x="166254" y="0"/>
                        <a:pt x="108679" y="9906"/>
                        <a:pt x="0" y="4572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3"/>
                <p:cNvSpPr/>
                <p:nvPr/>
              </p:nvSpPr>
              <p:spPr>
                <a:xfrm>
                  <a:off x="5729327" y="3641502"/>
                  <a:ext cx="50722" cy="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7619" extrusionOk="0">
                      <a:moveTo>
                        <a:pt x="50723" y="7620"/>
                      </a:moveTo>
                      <a:cubicBezTo>
                        <a:pt x="35877" y="5905"/>
                        <a:pt x="18938" y="3524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3"/>
                <p:cNvSpPr/>
                <p:nvPr/>
              </p:nvSpPr>
              <p:spPr>
                <a:xfrm>
                  <a:off x="5817165" y="3652266"/>
                  <a:ext cx="31499" cy="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9" h="590" extrusionOk="0">
                      <a:moveTo>
                        <a:pt x="31500" y="381"/>
                      </a:moveTo>
                      <a:cubicBezTo>
                        <a:pt x="31500" y="381"/>
                        <a:pt x="20460" y="1048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3"/>
                <p:cNvSpPr/>
                <p:nvPr/>
              </p:nvSpPr>
              <p:spPr>
                <a:xfrm>
                  <a:off x="6137777" y="3713607"/>
                  <a:ext cx="119146" cy="5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46" h="5885" extrusionOk="0">
                      <a:moveTo>
                        <a:pt x="119147" y="0"/>
                      </a:moveTo>
                      <a:cubicBezTo>
                        <a:pt x="119147" y="0"/>
                        <a:pt x="61096" y="11144"/>
                        <a:pt x="0" y="2762"/>
                      </a:cubicBezTo>
                    </a:path>
                  </a:pathLst>
                </a:custGeom>
                <a:solidFill>
                  <a:schemeClr val="accen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22" name="Google Shape;1222;p3"/>
            <p:cNvGrpSpPr/>
            <p:nvPr/>
          </p:nvGrpSpPr>
          <p:grpSpPr>
            <a:xfrm flipH="1">
              <a:off x="1239000" y="1437480"/>
              <a:ext cx="443427" cy="755806"/>
              <a:chOff x="5805174" y="2589360"/>
              <a:chExt cx="377996" cy="644281"/>
            </a:xfrm>
          </p:grpSpPr>
          <p:sp>
            <p:nvSpPr>
              <p:cNvPr id="1223" name="Google Shape;1223;p3"/>
              <p:cNvSpPr/>
              <p:nvPr/>
            </p:nvSpPr>
            <p:spPr>
              <a:xfrm>
                <a:off x="5805174" y="2641377"/>
                <a:ext cx="377996" cy="592264"/>
              </a:xfrm>
              <a:custGeom>
                <a:avLst/>
                <a:gdLst/>
                <a:ahLst/>
                <a:cxnLst/>
                <a:rect l="l" t="t" r="r" b="b"/>
                <a:pathLst>
                  <a:path w="377996" h="592264" extrusionOk="0">
                    <a:moveTo>
                      <a:pt x="346783" y="14573"/>
                    </a:moveTo>
                    <a:lnTo>
                      <a:pt x="377997" y="198977"/>
                    </a:lnTo>
                    <a:lnTo>
                      <a:pt x="320707" y="227933"/>
                    </a:lnTo>
                    <a:lnTo>
                      <a:pt x="375047" y="275558"/>
                    </a:lnTo>
                    <a:lnTo>
                      <a:pt x="164350" y="592265"/>
                    </a:lnTo>
                    <a:lnTo>
                      <a:pt x="0" y="250317"/>
                    </a:lnTo>
                    <a:lnTo>
                      <a:pt x="54149" y="210217"/>
                    </a:lnTo>
                    <a:lnTo>
                      <a:pt x="8660" y="162020"/>
                    </a:lnTo>
                    <a:lnTo>
                      <a:pt x="71659" y="34004"/>
                    </a:lnTo>
                    <a:lnTo>
                      <a:pt x="1377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3"/>
              <p:cNvSpPr/>
              <p:nvPr/>
            </p:nvSpPr>
            <p:spPr>
              <a:xfrm>
                <a:off x="5892392" y="2589360"/>
                <a:ext cx="241292" cy="585702"/>
              </a:xfrm>
              <a:custGeom>
                <a:avLst/>
                <a:gdLst/>
                <a:ahLst/>
                <a:cxnLst/>
                <a:rect l="l" t="t" r="r" b="b"/>
                <a:pathLst>
                  <a:path w="241292" h="585702" extrusionOk="0">
                    <a:moveTo>
                      <a:pt x="241293" y="127550"/>
                    </a:moveTo>
                    <a:lnTo>
                      <a:pt x="76276" y="585703"/>
                    </a:lnTo>
                    <a:cubicBezTo>
                      <a:pt x="76276" y="585703"/>
                      <a:pt x="6044" y="272616"/>
                      <a:pt x="525" y="196607"/>
                    </a:cubicBezTo>
                    <a:cubicBezTo>
                      <a:pt x="-4900" y="120597"/>
                      <a:pt x="33262" y="40016"/>
                      <a:pt x="44681" y="33158"/>
                    </a:cubicBezTo>
                    <a:cubicBezTo>
                      <a:pt x="56101" y="26300"/>
                      <a:pt x="225115" y="-79714"/>
                      <a:pt x="241293" y="12755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3"/>
              <p:cNvSpPr/>
              <p:nvPr/>
            </p:nvSpPr>
            <p:spPr>
              <a:xfrm>
                <a:off x="5912235" y="2771298"/>
                <a:ext cx="164255" cy="103822"/>
              </a:xfrm>
              <a:custGeom>
                <a:avLst/>
                <a:gdLst/>
                <a:ahLst/>
                <a:cxnLst/>
                <a:rect l="l" t="t" r="r" b="b"/>
                <a:pathLst>
                  <a:path w="164255" h="103822" extrusionOk="0">
                    <a:moveTo>
                      <a:pt x="164255" y="103823"/>
                    </a:moveTo>
                    <a:lnTo>
                      <a:pt x="85459" y="0"/>
                    </a:lnTo>
                    <a:lnTo>
                      <a:pt x="0" y="97536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3"/>
              <p:cNvSpPr/>
              <p:nvPr/>
            </p:nvSpPr>
            <p:spPr>
              <a:xfrm>
                <a:off x="5937073" y="2771298"/>
                <a:ext cx="106109" cy="403764"/>
              </a:xfrm>
              <a:custGeom>
                <a:avLst/>
                <a:gdLst/>
                <a:ahLst/>
                <a:cxnLst/>
                <a:rect l="l" t="t" r="r" b="b"/>
                <a:pathLst>
                  <a:path w="106109" h="403764" extrusionOk="0">
                    <a:moveTo>
                      <a:pt x="106110" y="60008"/>
                    </a:moveTo>
                    <a:lnTo>
                      <a:pt x="66616" y="112300"/>
                    </a:lnTo>
                    <a:lnTo>
                      <a:pt x="88789" y="244888"/>
                    </a:lnTo>
                    <a:lnTo>
                      <a:pt x="31595" y="403765"/>
                    </a:lnTo>
                    <a:lnTo>
                      <a:pt x="0" y="237649"/>
                    </a:lnTo>
                    <a:lnTo>
                      <a:pt x="37400" y="108680"/>
                    </a:lnTo>
                    <a:lnTo>
                      <a:pt x="14941" y="57626"/>
                    </a:lnTo>
                    <a:lnTo>
                      <a:pt x="6062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3"/>
            <p:cNvGrpSpPr/>
            <p:nvPr/>
          </p:nvGrpSpPr>
          <p:grpSpPr>
            <a:xfrm flipH="1">
              <a:off x="1414941" y="1965745"/>
              <a:ext cx="354228" cy="389786"/>
              <a:chOff x="5731231" y="3039675"/>
              <a:chExt cx="301959" cy="332270"/>
            </a:xfrm>
          </p:grpSpPr>
          <p:grpSp>
            <p:nvGrpSpPr>
              <p:cNvPr id="1228" name="Google Shape;1228;p3"/>
              <p:cNvGrpSpPr/>
              <p:nvPr/>
            </p:nvGrpSpPr>
            <p:grpSpPr>
              <a:xfrm>
                <a:off x="5778814" y="3039675"/>
                <a:ext cx="104901" cy="127005"/>
                <a:chOff x="5778814" y="3039675"/>
                <a:chExt cx="104901" cy="127005"/>
              </a:xfrm>
            </p:grpSpPr>
            <p:sp>
              <p:nvSpPr>
                <p:cNvPr id="1229" name="Google Shape;1229;p3"/>
                <p:cNvSpPr/>
                <p:nvPr/>
              </p:nvSpPr>
              <p:spPr>
                <a:xfrm>
                  <a:off x="5778814" y="3039675"/>
                  <a:ext cx="104777" cy="12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7" h="127005" extrusionOk="0">
                      <a:moveTo>
                        <a:pt x="0" y="117005"/>
                      </a:moveTo>
                      <a:lnTo>
                        <a:pt x="12562" y="127006"/>
                      </a:lnTo>
                      <a:lnTo>
                        <a:pt x="103064" y="12992"/>
                      </a:lnTo>
                      <a:cubicBezTo>
                        <a:pt x="105824" y="9563"/>
                        <a:pt x="105158" y="4514"/>
                        <a:pt x="101731" y="1752"/>
                      </a:cubicBezTo>
                      <a:lnTo>
                        <a:pt x="101731" y="1752"/>
                      </a:lnTo>
                      <a:cubicBezTo>
                        <a:pt x="98306" y="-1010"/>
                        <a:pt x="93262" y="-439"/>
                        <a:pt x="90502" y="2990"/>
                      </a:cubicBezTo>
                      <a:lnTo>
                        <a:pt x="0" y="1170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3"/>
                <p:cNvSpPr/>
                <p:nvPr/>
              </p:nvSpPr>
              <p:spPr>
                <a:xfrm>
                  <a:off x="5860370" y="3039675"/>
                  <a:ext cx="23345" cy="2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5" h="24421" extrusionOk="0">
                      <a:moveTo>
                        <a:pt x="0" y="14420"/>
                      </a:moveTo>
                      <a:lnTo>
                        <a:pt x="9041" y="2990"/>
                      </a:lnTo>
                      <a:cubicBezTo>
                        <a:pt x="11801" y="-439"/>
                        <a:pt x="16749" y="-1010"/>
                        <a:pt x="20270" y="1752"/>
                      </a:cubicBezTo>
                      <a:cubicBezTo>
                        <a:pt x="23791" y="4514"/>
                        <a:pt x="24362" y="9563"/>
                        <a:pt x="21603" y="12992"/>
                      </a:cubicBezTo>
                      <a:lnTo>
                        <a:pt x="12562" y="24422"/>
                      </a:lnTo>
                      <a:lnTo>
                        <a:pt x="0" y="1442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31" name="Google Shape;1231;p3"/>
              <p:cNvGrpSpPr/>
              <p:nvPr/>
            </p:nvGrpSpPr>
            <p:grpSpPr>
              <a:xfrm>
                <a:off x="5731231" y="3122404"/>
                <a:ext cx="301959" cy="249541"/>
                <a:chOff x="5731231" y="3122404"/>
                <a:chExt cx="301959" cy="249541"/>
              </a:xfrm>
            </p:grpSpPr>
            <p:sp>
              <p:nvSpPr>
                <p:cNvPr id="1232" name="Google Shape;1232;p3"/>
                <p:cNvSpPr/>
                <p:nvPr/>
              </p:nvSpPr>
              <p:spPr>
                <a:xfrm>
                  <a:off x="5731231" y="3122404"/>
                  <a:ext cx="301959" cy="24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959" h="249541" extrusionOk="0">
                      <a:moveTo>
                        <a:pt x="301959" y="152196"/>
                      </a:moveTo>
                      <a:lnTo>
                        <a:pt x="196326" y="98856"/>
                      </a:lnTo>
                      <a:cubicBezTo>
                        <a:pt x="196326" y="98856"/>
                        <a:pt x="137228" y="1605"/>
                        <a:pt x="130947" y="81"/>
                      </a:cubicBezTo>
                      <a:cubicBezTo>
                        <a:pt x="124666" y="-1443"/>
                        <a:pt x="54339" y="18941"/>
                        <a:pt x="54339" y="18941"/>
                      </a:cubicBezTo>
                      <a:lnTo>
                        <a:pt x="0" y="62851"/>
                      </a:lnTo>
                      <a:lnTo>
                        <a:pt x="37114" y="153815"/>
                      </a:lnTo>
                      <a:cubicBezTo>
                        <a:pt x="37114" y="153815"/>
                        <a:pt x="106204" y="166388"/>
                        <a:pt x="112485" y="169531"/>
                      </a:cubicBezTo>
                      <a:cubicBezTo>
                        <a:pt x="118766" y="172674"/>
                        <a:pt x="151979" y="199344"/>
                        <a:pt x="174057" y="208774"/>
                      </a:cubicBezTo>
                      <a:cubicBezTo>
                        <a:pt x="196136" y="218204"/>
                        <a:pt x="228968" y="218204"/>
                        <a:pt x="228968" y="218204"/>
                      </a:cubicBezTo>
                      <a:lnTo>
                        <a:pt x="293585" y="249541"/>
                      </a:lnTo>
                      <a:lnTo>
                        <a:pt x="301959" y="1521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3"/>
                <p:cNvSpPr/>
                <p:nvPr/>
              </p:nvSpPr>
              <p:spPr>
                <a:xfrm>
                  <a:off x="5744649" y="3156013"/>
                  <a:ext cx="95926" cy="57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26" h="57054" extrusionOk="0">
                      <a:moveTo>
                        <a:pt x="95927" y="0"/>
                      </a:moveTo>
                      <a:lnTo>
                        <a:pt x="42253" y="19812"/>
                      </a:lnTo>
                      <a:lnTo>
                        <a:pt x="0" y="57055"/>
                      </a:ln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3"/>
                <p:cNvSpPr/>
                <p:nvPr/>
              </p:nvSpPr>
              <p:spPr>
                <a:xfrm>
                  <a:off x="5756069" y="3197161"/>
                  <a:ext cx="88123" cy="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23" h="47625" extrusionOk="0">
                      <a:moveTo>
                        <a:pt x="88123" y="0"/>
                      </a:moveTo>
                      <a:lnTo>
                        <a:pt x="40826" y="19050"/>
                      </a:lnTo>
                      <a:lnTo>
                        <a:pt x="0" y="47625"/>
                      </a:ln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3"/>
                <p:cNvSpPr/>
                <p:nvPr/>
              </p:nvSpPr>
              <p:spPr>
                <a:xfrm>
                  <a:off x="5790424" y="3244786"/>
                  <a:ext cx="71754" cy="3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54" h="31622" extrusionOk="0">
                      <a:moveTo>
                        <a:pt x="71754" y="762"/>
                      </a:moveTo>
                      <a:lnTo>
                        <a:pt x="46440" y="0"/>
                      </a:lnTo>
                      <a:lnTo>
                        <a:pt x="0" y="31623"/>
                      </a:ln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36" name="Google Shape;1236;p3"/>
            <p:cNvGrpSpPr/>
            <p:nvPr/>
          </p:nvGrpSpPr>
          <p:grpSpPr>
            <a:xfrm flipH="1">
              <a:off x="1586977" y="1926905"/>
              <a:ext cx="597711" cy="538128"/>
              <a:chOff x="5377026" y="3006566"/>
              <a:chExt cx="509514" cy="458723"/>
            </a:xfrm>
          </p:grpSpPr>
          <p:sp>
            <p:nvSpPr>
              <p:cNvPr id="1237" name="Google Shape;1237;p3"/>
              <p:cNvSpPr/>
              <p:nvPr/>
            </p:nvSpPr>
            <p:spPr>
              <a:xfrm>
                <a:off x="5377026" y="3006661"/>
                <a:ext cx="509514" cy="458628"/>
              </a:xfrm>
              <a:custGeom>
                <a:avLst/>
                <a:gdLst/>
                <a:ahLst/>
                <a:cxnLst/>
                <a:rect l="l" t="t" r="r" b="b"/>
                <a:pathLst>
                  <a:path w="509514" h="458628" extrusionOk="0">
                    <a:moveTo>
                      <a:pt x="326322" y="0"/>
                    </a:moveTo>
                    <a:lnTo>
                      <a:pt x="509515" y="423958"/>
                    </a:lnTo>
                    <a:lnTo>
                      <a:pt x="169299" y="458629"/>
                    </a:lnTo>
                    <a:lnTo>
                      <a:pt x="0" y="58293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3"/>
              <p:cNvSpPr/>
              <p:nvPr/>
            </p:nvSpPr>
            <p:spPr>
              <a:xfrm>
                <a:off x="5446591" y="3006566"/>
                <a:ext cx="157593" cy="58388"/>
              </a:xfrm>
              <a:custGeom>
                <a:avLst/>
                <a:gdLst/>
                <a:ahLst/>
                <a:cxnLst/>
                <a:rect l="l" t="t" r="r" b="b"/>
                <a:pathLst>
                  <a:path w="157593" h="58388" extrusionOk="0">
                    <a:moveTo>
                      <a:pt x="157594" y="33147"/>
                    </a:moveTo>
                    <a:lnTo>
                      <a:pt x="145127" y="0"/>
                    </a:lnTo>
                    <a:lnTo>
                      <a:pt x="60335" y="2096"/>
                    </a:lnTo>
                    <a:lnTo>
                      <a:pt x="0" y="25527"/>
                    </a:lnTo>
                    <a:lnTo>
                      <a:pt x="13989" y="58388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3"/>
            <p:cNvGrpSpPr/>
            <p:nvPr/>
          </p:nvGrpSpPr>
          <p:grpSpPr>
            <a:xfrm flipH="1">
              <a:off x="1998683" y="2212588"/>
              <a:ext cx="130516" cy="132283"/>
              <a:chOff x="5424327" y="3250094"/>
              <a:chExt cx="111257" cy="112764"/>
            </a:xfrm>
          </p:grpSpPr>
          <p:sp>
            <p:nvSpPr>
              <p:cNvPr id="1240" name="Google Shape;1240;p3"/>
              <p:cNvSpPr/>
              <p:nvPr/>
            </p:nvSpPr>
            <p:spPr>
              <a:xfrm>
                <a:off x="5424327" y="3250094"/>
                <a:ext cx="95065" cy="38890"/>
              </a:xfrm>
              <a:custGeom>
                <a:avLst/>
                <a:gdLst/>
                <a:ahLst/>
                <a:cxnLst/>
                <a:rect l="l" t="t" r="r" b="b"/>
                <a:pathLst>
                  <a:path w="95065" h="38890" extrusionOk="0">
                    <a:moveTo>
                      <a:pt x="3802" y="7646"/>
                    </a:moveTo>
                    <a:cubicBezTo>
                      <a:pt x="3802" y="7646"/>
                      <a:pt x="87548" y="-6546"/>
                      <a:pt x="92877" y="3741"/>
                    </a:cubicBezTo>
                    <a:cubicBezTo>
                      <a:pt x="98206" y="14123"/>
                      <a:pt x="93067" y="23172"/>
                      <a:pt x="85359" y="24410"/>
                    </a:cubicBezTo>
                    <a:cubicBezTo>
                      <a:pt x="77650" y="25743"/>
                      <a:pt x="28735" y="41174"/>
                      <a:pt x="15793" y="38602"/>
                    </a:cubicBezTo>
                    <a:cubicBezTo>
                      <a:pt x="2850" y="36030"/>
                      <a:pt x="-5143" y="17933"/>
                      <a:pt x="3802" y="7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3"/>
              <p:cNvSpPr/>
              <p:nvPr/>
            </p:nvSpPr>
            <p:spPr>
              <a:xfrm>
                <a:off x="5448069" y="3281879"/>
                <a:ext cx="87300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87300" h="36630" extrusionOk="0">
                    <a:moveTo>
                      <a:pt x="41156" y="150"/>
                    </a:moveTo>
                    <a:cubicBezTo>
                      <a:pt x="41156" y="150"/>
                      <a:pt x="83790" y="-1660"/>
                      <a:pt x="86550" y="7294"/>
                    </a:cubicBezTo>
                    <a:cubicBezTo>
                      <a:pt x="89310" y="16152"/>
                      <a:pt x="84076" y="24153"/>
                      <a:pt x="77034" y="26820"/>
                    </a:cubicBezTo>
                    <a:cubicBezTo>
                      <a:pt x="69991" y="29487"/>
                      <a:pt x="26501" y="36631"/>
                      <a:pt x="15842" y="36631"/>
                    </a:cubicBezTo>
                    <a:cubicBezTo>
                      <a:pt x="5184" y="36631"/>
                      <a:pt x="-2049" y="25105"/>
                      <a:pt x="520" y="18819"/>
                    </a:cubicBezTo>
                    <a:cubicBezTo>
                      <a:pt x="3090" y="12628"/>
                      <a:pt x="4898" y="9961"/>
                      <a:pt x="7563" y="9008"/>
                    </a:cubicBezTo>
                    <a:cubicBezTo>
                      <a:pt x="10132" y="8151"/>
                      <a:pt x="41156" y="150"/>
                      <a:pt x="41156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3"/>
              <p:cNvSpPr/>
              <p:nvPr/>
            </p:nvSpPr>
            <p:spPr>
              <a:xfrm>
                <a:off x="5463816" y="3318509"/>
                <a:ext cx="71768" cy="24209"/>
              </a:xfrm>
              <a:custGeom>
                <a:avLst/>
                <a:gdLst/>
                <a:ahLst/>
                <a:cxnLst/>
                <a:rect l="l" t="t" r="r" b="b"/>
                <a:pathLst>
                  <a:path w="71768" h="24209" extrusionOk="0">
                    <a:moveTo>
                      <a:pt x="0" y="0"/>
                    </a:moveTo>
                    <a:cubicBezTo>
                      <a:pt x="0" y="0"/>
                      <a:pt x="1998" y="20479"/>
                      <a:pt x="9992" y="23146"/>
                    </a:cubicBezTo>
                    <a:cubicBezTo>
                      <a:pt x="17986" y="25813"/>
                      <a:pt x="52626" y="23146"/>
                      <a:pt x="62333" y="18669"/>
                    </a:cubicBezTo>
                    <a:cubicBezTo>
                      <a:pt x="72040" y="14192"/>
                      <a:pt x="75561" y="9811"/>
                      <a:pt x="66616" y="5334"/>
                    </a:cubicBezTo>
                    <a:cubicBezTo>
                      <a:pt x="57670" y="857"/>
                      <a:pt x="32832" y="0"/>
                      <a:pt x="328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3"/>
              <p:cNvSpPr/>
              <p:nvPr/>
            </p:nvSpPr>
            <p:spPr>
              <a:xfrm>
                <a:off x="5483631" y="3342512"/>
                <a:ext cx="47292" cy="20346"/>
              </a:xfrm>
              <a:custGeom>
                <a:avLst/>
                <a:gdLst/>
                <a:ahLst/>
                <a:cxnLst/>
                <a:rect l="l" t="t" r="r" b="b"/>
                <a:pathLst>
                  <a:path w="47292" h="20346" extrusionOk="0">
                    <a:moveTo>
                      <a:pt x="931" y="0"/>
                    </a:moveTo>
                    <a:cubicBezTo>
                      <a:pt x="931" y="0"/>
                      <a:pt x="-3351" y="16859"/>
                      <a:pt x="6451" y="18669"/>
                    </a:cubicBezTo>
                    <a:cubicBezTo>
                      <a:pt x="16253" y="20479"/>
                      <a:pt x="46516" y="22193"/>
                      <a:pt x="47277" y="16002"/>
                    </a:cubicBezTo>
                    <a:cubicBezTo>
                      <a:pt x="48133" y="9811"/>
                      <a:pt x="14254" y="857"/>
                      <a:pt x="14254" y="857"/>
                    </a:cubicBezTo>
                    <a:lnTo>
                      <a:pt x="931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4" name="Google Shape;1244;p3"/>
            <p:cNvGrpSpPr/>
            <p:nvPr/>
          </p:nvGrpSpPr>
          <p:grpSpPr>
            <a:xfrm flipH="1">
              <a:off x="865422" y="1575489"/>
              <a:ext cx="582452" cy="900685"/>
              <a:chOff x="6005117" y="2707004"/>
              <a:chExt cx="496507" cy="767782"/>
            </a:xfrm>
          </p:grpSpPr>
          <p:sp>
            <p:nvSpPr>
              <p:cNvPr id="1245" name="Google Shape;1245;p3"/>
              <p:cNvSpPr/>
              <p:nvPr/>
            </p:nvSpPr>
            <p:spPr>
              <a:xfrm>
                <a:off x="6005117" y="2707004"/>
                <a:ext cx="496507" cy="767782"/>
              </a:xfrm>
              <a:custGeom>
                <a:avLst/>
                <a:gdLst/>
                <a:ahLst/>
                <a:cxnLst/>
                <a:rect l="l" t="t" r="r" b="b"/>
                <a:pathLst>
                  <a:path w="496507" h="767782" extrusionOk="0">
                    <a:moveTo>
                      <a:pt x="286543" y="0"/>
                    </a:moveTo>
                    <a:cubicBezTo>
                      <a:pt x="286543" y="0"/>
                      <a:pt x="499427" y="84106"/>
                      <a:pt x="496477" y="101346"/>
                    </a:cubicBezTo>
                    <a:cubicBezTo>
                      <a:pt x="493527" y="118586"/>
                      <a:pt x="466405" y="762762"/>
                      <a:pt x="458602" y="767525"/>
                    </a:cubicBezTo>
                    <a:cubicBezTo>
                      <a:pt x="450798" y="772192"/>
                      <a:pt x="0" y="711994"/>
                      <a:pt x="0" y="711994"/>
                    </a:cubicBezTo>
                    <a:lnTo>
                      <a:pt x="10658" y="550450"/>
                    </a:lnTo>
                    <a:lnTo>
                      <a:pt x="266272" y="567690"/>
                    </a:lnTo>
                    <a:lnTo>
                      <a:pt x="288827" y="208598"/>
                    </a:lnTo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3"/>
              <p:cNvSpPr/>
              <p:nvPr/>
            </p:nvSpPr>
            <p:spPr>
              <a:xfrm>
                <a:off x="6271389" y="3274599"/>
                <a:ext cx="95641" cy="9429"/>
              </a:xfrm>
              <a:custGeom>
                <a:avLst/>
                <a:gdLst/>
                <a:ahLst/>
                <a:cxnLst/>
                <a:rect l="l" t="t" r="r" b="b"/>
                <a:pathLst>
                  <a:path w="95641" h="9429" extrusionOk="0">
                    <a:moveTo>
                      <a:pt x="0" y="0"/>
                    </a:moveTo>
                    <a:lnTo>
                      <a:pt x="95641" y="9430"/>
                    </a:lnTo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7" name="Google Shape;1247;p3"/>
            <p:cNvGrpSpPr/>
            <p:nvPr/>
          </p:nvGrpSpPr>
          <p:grpSpPr>
            <a:xfrm flipH="1">
              <a:off x="1074925" y="4302495"/>
              <a:ext cx="221289" cy="276118"/>
              <a:chOff x="6134398" y="5031619"/>
              <a:chExt cx="188636" cy="235375"/>
            </a:xfrm>
          </p:grpSpPr>
          <p:sp>
            <p:nvSpPr>
              <p:cNvPr id="1248" name="Google Shape;1248;p3"/>
              <p:cNvSpPr/>
              <p:nvPr/>
            </p:nvSpPr>
            <p:spPr>
              <a:xfrm>
                <a:off x="6134398" y="5031619"/>
                <a:ext cx="188636" cy="235279"/>
              </a:xfrm>
              <a:custGeom>
                <a:avLst/>
                <a:gdLst/>
                <a:ahLst/>
                <a:cxnLst/>
                <a:rect l="l" t="t" r="r" b="b"/>
                <a:pathLst>
                  <a:path w="188636" h="235279" extrusionOk="0">
                    <a:moveTo>
                      <a:pt x="1190" y="43491"/>
                    </a:moveTo>
                    <a:cubicBezTo>
                      <a:pt x="1190" y="43491"/>
                      <a:pt x="56672" y="-5087"/>
                      <a:pt x="82937" y="438"/>
                    </a:cubicBezTo>
                    <a:cubicBezTo>
                      <a:pt x="109203" y="6058"/>
                      <a:pt x="167254" y="22917"/>
                      <a:pt x="167540" y="43491"/>
                    </a:cubicBezTo>
                    <a:cubicBezTo>
                      <a:pt x="167730" y="64065"/>
                      <a:pt x="176104" y="95116"/>
                      <a:pt x="176199" y="102546"/>
                    </a:cubicBezTo>
                    <a:cubicBezTo>
                      <a:pt x="176295" y="110071"/>
                      <a:pt x="195232" y="185604"/>
                      <a:pt x="186192" y="204273"/>
                    </a:cubicBezTo>
                    <a:cubicBezTo>
                      <a:pt x="177056" y="222942"/>
                      <a:pt x="108156" y="239801"/>
                      <a:pt x="85602" y="234181"/>
                    </a:cubicBezTo>
                    <a:cubicBezTo>
                      <a:pt x="63143" y="228562"/>
                      <a:pt x="16322" y="219227"/>
                      <a:pt x="6615" y="191129"/>
                    </a:cubicBezTo>
                    <a:cubicBezTo>
                      <a:pt x="-3092" y="163125"/>
                      <a:pt x="239" y="127597"/>
                      <a:pt x="2047" y="114452"/>
                    </a:cubicBezTo>
                    <a:cubicBezTo>
                      <a:pt x="3665" y="101498"/>
                      <a:pt x="1190" y="43491"/>
                      <a:pt x="1190" y="43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3"/>
              <p:cNvSpPr/>
              <p:nvPr/>
            </p:nvSpPr>
            <p:spPr>
              <a:xfrm>
                <a:off x="6136445" y="5203698"/>
                <a:ext cx="186402" cy="63296"/>
              </a:xfrm>
              <a:custGeom>
                <a:avLst/>
                <a:gdLst/>
                <a:ahLst/>
                <a:cxnLst/>
                <a:rect l="l" t="t" r="r" b="b"/>
                <a:pathLst>
                  <a:path w="186402" h="63296" extrusionOk="0">
                    <a:moveTo>
                      <a:pt x="4568" y="19145"/>
                    </a:moveTo>
                    <a:cubicBezTo>
                      <a:pt x="2474" y="13049"/>
                      <a:pt x="1047" y="6477"/>
                      <a:pt x="0" y="0"/>
                    </a:cubicBezTo>
                    <a:cubicBezTo>
                      <a:pt x="20746" y="20288"/>
                      <a:pt x="59574" y="44863"/>
                      <a:pt x="97069" y="42767"/>
                    </a:cubicBezTo>
                    <a:cubicBezTo>
                      <a:pt x="127807" y="41053"/>
                      <a:pt x="168157" y="21431"/>
                      <a:pt x="186334" y="11811"/>
                    </a:cubicBezTo>
                    <a:cubicBezTo>
                      <a:pt x="186619" y="20574"/>
                      <a:pt x="186048" y="28004"/>
                      <a:pt x="183954" y="32290"/>
                    </a:cubicBezTo>
                    <a:cubicBezTo>
                      <a:pt x="174819" y="50959"/>
                      <a:pt x="105919" y="67818"/>
                      <a:pt x="83365" y="62198"/>
                    </a:cubicBezTo>
                    <a:cubicBezTo>
                      <a:pt x="61001" y="56579"/>
                      <a:pt x="14180" y="47149"/>
                      <a:pt x="4568" y="1914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0" name="Google Shape;1250;p3"/>
            <p:cNvGrpSpPr/>
            <p:nvPr/>
          </p:nvGrpSpPr>
          <p:grpSpPr>
            <a:xfrm flipH="1">
              <a:off x="1310895" y="878580"/>
              <a:ext cx="375327" cy="774207"/>
              <a:chOff x="5801939" y="2112930"/>
              <a:chExt cx="319945" cy="659967"/>
            </a:xfrm>
          </p:grpSpPr>
          <p:sp>
            <p:nvSpPr>
              <p:cNvPr id="1251" name="Google Shape;1251;p3"/>
              <p:cNvSpPr/>
              <p:nvPr/>
            </p:nvSpPr>
            <p:spPr>
              <a:xfrm>
                <a:off x="5813202" y="2112930"/>
                <a:ext cx="308682" cy="659967"/>
              </a:xfrm>
              <a:custGeom>
                <a:avLst/>
                <a:gdLst/>
                <a:ahLst/>
                <a:cxnLst/>
                <a:rect l="l" t="t" r="r" b="b"/>
                <a:pathLst>
                  <a:path w="308682" h="659967" extrusionOk="0">
                    <a:moveTo>
                      <a:pt x="222082" y="0"/>
                    </a:moveTo>
                    <a:lnTo>
                      <a:pt x="46217" y="85058"/>
                    </a:lnTo>
                    <a:cubicBezTo>
                      <a:pt x="46217" y="85058"/>
                      <a:pt x="16240" y="205264"/>
                      <a:pt x="4344" y="278035"/>
                    </a:cubicBezTo>
                    <a:cubicBezTo>
                      <a:pt x="-7552" y="350806"/>
                      <a:pt x="5201" y="398145"/>
                      <a:pt x="39936" y="416433"/>
                    </a:cubicBezTo>
                    <a:cubicBezTo>
                      <a:pt x="74671" y="434721"/>
                      <a:pt x="125299" y="444055"/>
                      <a:pt x="125299" y="444055"/>
                    </a:cubicBezTo>
                    <a:lnTo>
                      <a:pt x="133579" y="563785"/>
                    </a:lnTo>
                    <a:cubicBezTo>
                      <a:pt x="133579" y="563785"/>
                      <a:pt x="177831" y="644080"/>
                      <a:pt x="184397" y="658463"/>
                    </a:cubicBezTo>
                    <a:cubicBezTo>
                      <a:pt x="190963" y="672941"/>
                      <a:pt x="250823" y="578168"/>
                      <a:pt x="250823" y="578168"/>
                    </a:cubicBezTo>
                    <a:lnTo>
                      <a:pt x="308683" y="29432"/>
                    </a:lnTo>
                    <a:lnTo>
                      <a:pt x="222082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3"/>
              <p:cNvSpPr/>
              <p:nvPr/>
            </p:nvSpPr>
            <p:spPr>
              <a:xfrm>
                <a:off x="5862238" y="2304192"/>
                <a:ext cx="39529" cy="99536"/>
              </a:xfrm>
              <a:custGeom>
                <a:avLst/>
                <a:gdLst/>
                <a:ahLst/>
                <a:cxnLst/>
                <a:rect l="l" t="t" r="r" b="b"/>
                <a:pathLst>
                  <a:path w="39529" h="99536" extrusionOk="0">
                    <a:moveTo>
                      <a:pt x="24398" y="0"/>
                    </a:moveTo>
                    <a:cubicBezTo>
                      <a:pt x="24398" y="0"/>
                      <a:pt x="-6816" y="71438"/>
                      <a:pt x="1368" y="82391"/>
                    </a:cubicBezTo>
                    <a:cubicBezTo>
                      <a:pt x="9552" y="93345"/>
                      <a:pt x="39529" y="99536"/>
                      <a:pt x="39529" y="9953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3"/>
              <p:cNvSpPr/>
              <p:nvPr/>
            </p:nvSpPr>
            <p:spPr>
              <a:xfrm>
                <a:off x="5894154" y="2428017"/>
                <a:ext cx="70707" cy="22206"/>
              </a:xfrm>
              <a:custGeom>
                <a:avLst/>
                <a:gdLst/>
                <a:ahLst/>
                <a:cxnLst/>
                <a:rect l="l" t="t" r="r" b="b"/>
                <a:pathLst>
                  <a:path w="70707" h="22206" extrusionOk="0">
                    <a:moveTo>
                      <a:pt x="70708" y="0"/>
                    </a:moveTo>
                    <a:cubicBezTo>
                      <a:pt x="70708" y="0"/>
                      <a:pt x="54625" y="33242"/>
                      <a:pt x="0" y="1838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"/>
              <p:cNvSpPr/>
              <p:nvPr/>
            </p:nvSpPr>
            <p:spPr>
              <a:xfrm>
                <a:off x="5948783" y="2304056"/>
                <a:ext cx="18262" cy="36669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36669" extrusionOk="0">
                    <a:moveTo>
                      <a:pt x="376" y="16996"/>
                    </a:moveTo>
                    <a:cubicBezTo>
                      <a:pt x="-1051" y="27092"/>
                      <a:pt x="1708" y="35855"/>
                      <a:pt x="6562" y="36617"/>
                    </a:cubicBezTo>
                    <a:cubicBezTo>
                      <a:pt x="11415" y="37379"/>
                      <a:pt x="16459" y="29759"/>
                      <a:pt x="17886" y="19663"/>
                    </a:cubicBezTo>
                    <a:cubicBezTo>
                      <a:pt x="19314" y="9566"/>
                      <a:pt x="16554" y="803"/>
                      <a:pt x="11701" y="41"/>
                    </a:cubicBezTo>
                    <a:cubicBezTo>
                      <a:pt x="6847" y="-626"/>
                      <a:pt x="1803" y="6899"/>
                      <a:pt x="376" y="169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"/>
              <p:cNvSpPr/>
              <p:nvPr/>
            </p:nvSpPr>
            <p:spPr>
              <a:xfrm>
                <a:off x="5849526" y="2288911"/>
                <a:ext cx="18262" cy="36669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36669" extrusionOk="0">
                    <a:moveTo>
                      <a:pt x="376" y="16996"/>
                    </a:moveTo>
                    <a:cubicBezTo>
                      <a:pt x="-1052" y="27092"/>
                      <a:pt x="1708" y="35855"/>
                      <a:pt x="6562" y="36617"/>
                    </a:cubicBezTo>
                    <a:cubicBezTo>
                      <a:pt x="11415" y="37379"/>
                      <a:pt x="16459" y="29759"/>
                      <a:pt x="17887" y="19663"/>
                    </a:cubicBezTo>
                    <a:cubicBezTo>
                      <a:pt x="19314" y="9566"/>
                      <a:pt x="16554" y="803"/>
                      <a:pt x="11701" y="41"/>
                    </a:cubicBezTo>
                    <a:cubicBezTo>
                      <a:pt x="6847" y="-626"/>
                      <a:pt x="1804" y="6899"/>
                      <a:pt x="376" y="169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"/>
              <p:cNvSpPr/>
              <p:nvPr/>
            </p:nvSpPr>
            <p:spPr>
              <a:xfrm>
                <a:off x="6009494" y="2330196"/>
                <a:ext cx="49200" cy="7524"/>
              </a:xfrm>
              <a:custGeom>
                <a:avLst/>
                <a:gdLst/>
                <a:ahLst/>
                <a:cxnLst/>
                <a:rect l="l" t="t" r="r" b="b"/>
                <a:pathLst>
                  <a:path w="49200" h="7524" extrusionOk="0">
                    <a:moveTo>
                      <a:pt x="0" y="0"/>
                    </a:moveTo>
                    <a:lnTo>
                      <a:pt x="49200" y="752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"/>
              <p:cNvSpPr/>
              <p:nvPr/>
            </p:nvSpPr>
            <p:spPr>
              <a:xfrm>
                <a:off x="5882448" y="2304662"/>
                <a:ext cx="23791" cy="9817"/>
              </a:xfrm>
              <a:custGeom>
                <a:avLst/>
                <a:gdLst/>
                <a:ahLst/>
                <a:cxnLst/>
                <a:rect l="l" t="t" r="r" b="b"/>
                <a:pathLst>
                  <a:path w="23791" h="9817" extrusionOk="0">
                    <a:moveTo>
                      <a:pt x="23791" y="9817"/>
                    </a:moveTo>
                    <a:cubicBezTo>
                      <a:pt x="23791" y="9817"/>
                      <a:pt x="18462" y="-9614"/>
                      <a:pt x="0" y="619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"/>
              <p:cNvSpPr/>
              <p:nvPr/>
            </p:nvSpPr>
            <p:spPr>
              <a:xfrm>
                <a:off x="5801939" y="2298573"/>
                <a:ext cx="33212" cy="5048"/>
              </a:xfrm>
              <a:custGeom>
                <a:avLst/>
                <a:gdLst/>
                <a:ahLst/>
                <a:cxnLst/>
                <a:rect l="l" t="t" r="r" b="b"/>
                <a:pathLst>
                  <a:path w="33212" h="5048" extrusionOk="0">
                    <a:moveTo>
                      <a:pt x="33213" y="504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"/>
              <p:cNvSpPr/>
              <p:nvPr/>
            </p:nvSpPr>
            <p:spPr>
              <a:xfrm>
                <a:off x="5936598" y="2258368"/>
                <a:ext cx="63951" cy="18011"/>
              </a:xfrm>
              <a:custGeom>
                <a:avLst/>
                <a:gdLst/>
                <a:ahLst/>
                <a:cxnLst/>
                <a:rect l="l" t="t" r="r" b="b"/>
                <a:pathLst>
                  <a:path w="63951" h="18011" extrusionOk="0">
                    <a:moveTo>
                      <a:pt x="63951" y="18011"/>
                    </a:moveTo>
                    <a:cubicBezTo>
                      <a:pt x="63951" y="18011"/>
                      <a:pt x="36258" y="-11421"/>
                      <a:pt x="0" y="496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3"/>
              <p:cNvSpPr/>
              <p:nvPr/>
            </p:nvSpPr>
            <p:spPr>
              <a:xfrm>
                <a:off x="5850188" y="2242880"/>
                <a:ext cx="30547" cy="11877"/>
              </a:xfrm>
              <a:custGeom>
                <a:avLst/>
                <a:gdLst/>
                <a:ahLst/>
                <a:cxnLst/>
                <a:rect l="l" t="t" r="r" b="b"/>
                <a:pathLst>
                  <a:path w="30547" h="11877" extrusionOk="0">
                    <a:moveTo>
                      <a:pt x="30548" y="11877"/>
                    </a:moveTo>
                    <a:cubicBezTo>
                      <a:pt x="30548" y="11877"/>
                      <a:pt x="14560" y="-6982"/>
                      <a:pt x="0" y="282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1" name="Google Shape;1261;p3"/>
            <p:cNvSpPr/>
            <p:nvPr/>
          </p:nvSpPr>
          <p:spPr>
            <a:xfrm flipH="1">
              <a:off x="1030824" y="814453"/>
              <a:ext cx="454333" cy="828655"/>
            </a:xfrm>
            <a:custGeom>
              <a:avLst/>
              <a:gdLst/>
              <a:ahLst/>
              <a:cxnLst/>
              <a:rect l="l" t="t" r="r" b="b"/>
              <a:pathLst>
                <a:path w="387491" h="706742" extrusionOk="0">
                  <a:moveTo>
                    <a:pt x="0" y="84611"/>
                  </a:moveTo>
                  <a:cubicBezTo>
                    <a:pt x="0" y="84611"/>
                    <a:pt x="18748" y="126521"/>
                    <a:pt x="33784" y="180623"/>
                  </a:cubicBezTo>
                  <a:cubicBezTo>
                    <a:pt x="48820" y="234725"/>
                    <a:pt x="110963" y="316640"/>
                    <a:pt x="90217" y="360455"/>
                  </a:cubicBezTo>
                  <a:cubicBezTo>
                    <a:pt x="69471" y="404270"/>
                    <a:pt x="15227" y="473898"/>
                    <a:pt x="33974" y="568576"/>
                  </a:cubicBezTo>
                  <a:cubicBezTo>
                    <a:pt x="52722" y="663255"/>
                    <a:pt x="110868" y="703450"/>
                    <a:pt x="200704" y="706593"/>
                  </a:cubicBezTo>
                  <a:cubicBezTo>
                    <a:pt x="254853" y="708498"/>
                    <a:pt x="312618" y="692306"/>
                    <a:pt x="349542" y="651253"/>
                  </a:cubicBezTo>
                  <a:cubicBezTo>
                    <a:pt x="369812" y="628774"/>
                    <a:pt x="381803" y="600485"/>
                    <a:pt x="386466" y="570481"/>
                  </a:cubicBezTo>
                  <a:cubicBezTo>
                    <a:pt x="395602" y="512188"/>
                    <a:pt x="340597" y="481708"/>
                    <a:pt x="343071" y="428749"/>
                  </a:cubicBezTo>
                  <a:cubicBezTo>
                    <a:pt x="343927" y="409985"/>
                    <a:pt x="352016" y="392554"/>
                    <a:pt x="358202" y="374933"/>
                  </a:cubicBezTo>
                  <a:cubicBezTo>
                    <a:pt x="393128" y="274444"/>
                    <a:pt x="367433" y="139761"/>
                    <a:pt x="293204" y="60989"/>
                  </a:cubicBezTo>
                  <a:cubicBezTo>
                    <a:pt x="225542" y="-10830"/>
                    <a:pt x="104491" y="-37690"/>
                    <a:pt x="0" y="8461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2" name="Google Shape;1262;p3"/>
            <p:cNvGrpSpPr/>
            <p:nvPr/>
          </p:nvGrpSpPr>
          <p:grpSpPr>
            <a:xfrm flipH="1">
              <a:off x="1442137" y="1042617"/>
              <a:ext cx="244852" cy="142816"/>
              <a:chOff x="5801285" y="2252762"/>
              <a:chExt cx="208722" cy="121742"/>
            </a:xfrm>
          </p:grpSpPr>
          <p:sp>
            <p:nvSpPr>
              <p:cNvPr id="1263" name="Google Shape;1263;p3"/>
              <p:cNvSpPr/>
              <p:nvPr/>
            </p:nvSpPr>
            <p:spPr>
              <a:xfrm>
                <a:off x="5905729" y="2270169"/>
                <a:ext cx="104278" cy="104335"/>
              </a:xfrm>
              <a:custGeom>
                <a:avLst/>
                <a:gdLst/>
                <a:ahLst/>
                <a:cxnLst/>
                <a:rect l="l" t="t" r="r" b="b"/>
                <a:pathLst>
                  <a:path w="104278" h="104335" extrusionOk="0">
                    <a:moveTo>
                      <a:pt x="511" y="44310"/>
                    </a:moveTo>
                    <a:cubicBezTo>
                      <a:pt x="4508" y="15830"/>
                      <a:pt x="30869" y="-3696"/>
                      <a:pt x="59418" y="590"/>
                    </a:cubicBezTo>
                    <a:cubicBezTo>
                      <a:pt x="87968" y="4972"/>
                      <a:pt x="107762" y="31546"/>
                      <a:pt x="103765" y="60026"/>
                    </a:cubicBezTo>
                    <a:cubicBezTo>
                      <a:pt x="99768" y="88506"/>
                      <a:pt x="73408" y="108032"/>
                      <a:pt x="44858" y="103746"/>
                    </a:cubicBezTo>
                    <a:cubicBezTo>
                      <a:pt x="16404" y="99460"/>
                      <a:pt x="-3486" y="72789"/>
                      <a:pt x="511" y="443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"/>
              <p:cNvSpPr/>
              <p:nvPr/>
            </p:nvSpPr>
            <p:spPr>
              <a:xfrm>
                <a:off x="5801285" y="2252762"/>
                <a:ext cx="81721" cy="103908"/>
              </a:xfrm>
              <a:custGeom>
                <a:avLst/>
                <a:gdLst/>
                <a:ahLst/>
                <a:cxnLst/>
                <a:rect l="l" t="t" r="r" b="b"/>
                <a:pathLst>
                  <a:path w="81721" h="103908" extrusionOk="0">
                    <a:moveTo>
                      <a:pt x="654" y="45811"/>
                    </a:moveTo>
                    <a:cubicBezTo>
                      <a:pt x="4650" y="17331"/>
                      <a:pt x="25968" y="-3053"/>
                      <a:pt x="48141" y="376"/>
                    </a:cubicBezTo>
                    <a:cubicBezTo>
                      <a:pt x="70315" y="3805"/>
                      <a:pt x="85065" y="29618"/>
                      <a:pt x="81068" y="58098"/>
                    </a:cubicBezTo>
                    <a:cubicBezTo>
                      <a:pt x="77071" y="86578"/>
                      <a:pt x="55754" y="106961"/>
                      <a:pt x="33581" y="103532"/>
                    </a:cubicBezTo>
                    <a:cubicBezTo>
                      <a:pt x="11407" y="100198"/>
                      <a:pt x="-3344" y="74290"/>
                      <a:pt x="654" y="4581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5" name="Google Shape;1265;p3"/>
            <p:cNvGrpSpPr/>
            <p:nvPr/>
          </p:nvGrpSpPr>
          <p:grpSpPr>
            <a:xfrm>
              <a:off x="2118594" y="695447"/>
              <a:ext cx="1560876" cy="2417945"/>
              <a:chOff x="2215795" y="934377"/>
              <a:chExt cx="1673862" cy="2592970"/>
            </a:xfrm>
          </p:grpSpPr>
          <p:sp>
            <p:nvSpPr>
              <p:cNvPr id="1266" name="Google Shape;1266;p3"/>
              <p:cNvSpPr/>
              <p:nvPr/>
            </p:nvSpPr>
            <p:spPr>
              <a:xfrm>
                <a:off x="3592457" y="2816804"/>
                <a:ext cx="90407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90407" h="90487" extrusionOk="0">
                    <a:moveTo>
                      <a:pt x="90407" y="45244"/>
                    </a:moveTo>
                    <a:cubicBezTo>
                      <a:pt x="90407" y="70231"/>
                      <a:pt x="70169" y="90487"/>
                      <a:pt x="45203" y="90487"/>
                    </a:cubicBezTo>
                    <a:cubicBezTo>
                      <a:pt x="20238" y="90487"/>
                      <a:pt x="0" y="70231"/>
                      <a:pt x="0" y="45244"/>
                    </a:cubicBezTo>
                    <a:cubicBezTo>
                      <a:pt x="0" y="20256"/>
                      <a:pt x="20238" y="0"/>
                      <a:pt x="45203" y="0"/>
                    </a:cubicBezTo>
                    <a:cubicBezTo>
                      <a:pt x="70169" y="0"/>
                      <a:pt x="90407" y="20256"/>
                      <a:pt x="90407" y="4524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"/>
              <p:cNvSpPr/>
              <p:nvPr/>
            </p:nvSpPr>
            <p:spPr>
              <a:xfrm>
                <a:off x="3585890" y="3101316"/>
                <a:ext cx="45298" cy="45338"/>
              </a:xfrm>
              <a:custGeom>
                <a:avLst/>
                <a:gdLst/>
                <a:ahLst/>
                <a:cxnLst/>
                <a:rect l="l" t="t" r="r" b="b"/>
                <a:pathLst>
                  <a:path w="45298" h="45338" extrusionOk="0">
                    <a:moveTo>
                      <a:pt x="45299" y="22669"/>
                    </a:moveTo>
                    <a:cubicBezTo>
                      <a:pt x="45299" y="35147"/>
                      <a:pt x="35211" y="45339"/>
                      <a:pt x="22649" y="45339"/>
                    </a:cubicBezTo>
                    <a:cubicBezTo>
                      <a:pt x="10183" y="45339"/>
                      <a:pt x="0" y="35242"/>
                      <a:pt x="0" y="22669"/>
                    </a:cubicBezTo>
                    <a:cubicBezTo>
                      <a:pt x="0" y="10096"/>
                      <a:pt x="10088" y="0"/>
                      <a:pt x="22649" y="0"/>
                    </a:cubicBezTo>
                    <a:cubicBezTo>
                      <a:pt x="35211" y="95"/>
                      <a:pt x="45299" y="10192"/>
                      <a:pt x="45299" y="22669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"/>
              <p:cNvSpPr/>
              <p:nvPr/>
            </p:nvSpPr>
            <p:spPr>
              <a:xfrm>
                <a:off x="3152888" y="2402752"/>
                <a:ext cx="64712" cy="64770"/>
              </a:xfrm>
              <a:custGeom>
                <a:avLst/>
                <a:gdLst/>
                <a:ahLst/>
                <a:cxnLst/>
                <a:rect l="l" t="t" r="r" b="b"/>
                <a:pathLst>
                  <a:path w="64712" h="64770" extrusionOk="0">
                    <a:moveTo>
                      <a:pt x="64712" y="32385"/>
                    </a:moveTo>
                    <a:cubicBezTo>
                      <a:pt x="64712" y="50271"/>
                      <a:pt x="50226" y="64770"/>
                      <a:pt x="32356" y="64770"/>
                    </a:cubicBezTo>
                    <a:cubicBezTo>
                      <a:pt x="14486" y="64770"/>
                      <a:pt x="-1" y="50271"/>
                      <a:pt x="-1" y="32385"/>
                    </a:cubicBezTo>
                    <a:cubicBezTo>
                      <a:pt x="-1" y="14499"/>
                      <a:pt x="14486" y="0"/>
                      <a:pt x="32356" y="0"/>
                    </a:cubicBezTo>
                    <a:cubicBezTo>
                      <a:pt x="50225" y="0"/>
                      <a:pt x="64712" y="14499"/>
                      <a:pt x="64712" y="323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3"/>
              <p:cNvSpPr/>
              <p:nvPr/>
            </p:nvSpPr>
            <p:spPr>
              <a:xfrm>
                <a:off x="2584275" y="2363986"/>
                <a:ext cx="77464" cy="77533"/>
              </a:xfrm>
              <a:custGeom>
                <a:avLst/>
                <a:gdLst/>
                <a:ahLst/>
                <a:cxnLst/>
                <a:rect l="l" t="t" r="r" b="b"/>
                <a:pathLst>
                  <a:path w="77464" h="77533" extrusionOk="0">
                    <a:moveTo>
                      <a:pt x="77465" y="38767"/>
                    </a:moveTo>
                    <a:cubicBezTo>
                      <a:pt x="77465" y="60177"/>
                      <a:pt x="60124" y="77534"/>
                      <a:pt x="38732" y="77534"/>
                    </a:cubicBezTo>
                    <a:cubicBezTo>
                      <a:pt x="17341" y="77534"/>
                      <a:pt x="0" y="60177"/>
                      <a:pt x="0" y="38767"/>
                    </a:cubicBezTo>
                    <a:cubicBezTo>
                      <a:pt x="0" y="17356"/>
                      <a:pt x="17341" y="0"/>
                      <a:pt x="38732" y="0"/>
                    </a:cubicBezTo>
                    <a:cubicBezTo>
                      <a:pt x="60124" y="0"/>
                      <a:pt x="77465" y="17356"/>
                      <a:pt x="77465" y="3876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3"/>
              <p:cNvSpPr/>
              <p:nvPr/>
            </p:nvSpPr>
            <p:spPr>
              <a:xfrm>
                <a:off x="3592456" y="1684853"/>
                <a:ext cx="96878" cy="96964"/>
              </a:xfrm>
              <a:custGeom>
                <a:avLst/>
                <a:gdLst/>
                <a:ahLst/>
                <a:cxnLst/>
                <a:rect l="l" t="t" r="r" b="b"/>
                <a:pathLst>
                  <a:path w="96878" h="96964" extrusionOk="0">
                    <a:moveTo>
                      <a:pt x="96878" y="48483"/>
                    </a:moveTo>
                    <a:cubicBezTo>
                      <a:pt x="96878" y="75248"/>
                      <a:pt x="75181" y="96965"/>
                      <a:pt x="48439" y="96965"/>
                    </a:cubicBezTo>
                    <a:cubicBezTo>
                      <a:pt x="21698" y="96965"/>
                      <a:pt x="0" y="75248"/>
                      <a:pt x="0" y="48483"/>
                    </a:cubicBezTo>
                    <a:cubicBezTo>
                      <a:pt x="0" y="21717"/>
                      <a:pt x="21698" y="0"/>
                      <a:pt x="48439" y="0"/>
                    </a:cubicBezTo>
                    <a:cubicBezTo>
                      <a:pt x="75181" y="-95"/>
                      <a:pt x="96878" y="21622"/>
                      <a:pt x="96878" y="48483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3"/>
              <p:cNvSpPr/>
              <p:nvPr/>
            </p:nvSpPr>
            <p:spPr>
              <a:xfrm>
                <a:off x="2390328" y="1303090"/>
                <a:ext cx="71088" cy="71246"/>
              </a:xfrm>
              <a:custGeom>
                <a:avLst/>
                <a:gdLst/>
                <a:ahLst/>
                <a:cxnLst/>
                <a:rect l="l" t="t" r="r" b="b"/>
                <a:pathLst>
                  <a:path w="71088" h="71246" extrusionOk="0">
                    <a:moveTo>
                      <a:pt x="71089" y="35623"/>
                    </a:moveTo>
                    <a:cubicBezTo>
                      <a:pt x="71089" y="55245"/>
                      <a:pt x="55196" y="71247"/>
                      <a:pt x="35496" y="71247"/>
                    </a:cubicBezTo>
                    <a:cubicBezTo>
                      <a:pt x="15797" y="71247"/>
                      <a:pt x="0" y="55340"/>
                      <a:pt x="0" y="35623"/>
                    </a:cubicBezTo>
                    <a:cubicBezTo>
                      <a:pt x="0" y="16002"/>
                      <a:pt x="15892" y="0"/>
                      <a:pt x="35496" y="0"/>
                    </a:cubicBezTo>
                    <a:cubicBezTo>
                      <a:pt x="55101" y="0"/>
                      <a:pt x="71089" y="16002"/>
                      <a:pt x="71089" y="356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3"/>
              <p:cNvSpPr/>
              <p:nvPr/>
            </p:nvSpPr>
            <p:spPr>
              <a:xfrm>
                <a:off x="3353306" y="1063823"/>
                <a:ext cx="103349" cy="103441"/>
              </a:xfrm>
              <a:custGeom>
                <a:avLst/>
                <a:gdLst/>
                <a:ahLst/>
                <a:cxnLst/>
                <a:rect l="l" t="t" r="r" b="b"/>
                <a:pathLst>
                  <a:path w="103349" h="103441" extrusionOk="0">
                    <a:moveTo>
                      <a:pt x="103350" y="51721"/>
                    </a:moveTo>
                    <a:cubicBezTo>
                      <a:pt x="103350" y="80285"/>
                      <a:pt x="80214" y="103442"/>
                      <a:pt x="51675" y="103442"/>
                    </a:cubicBezTo>
                    <a:cubicBezTo>
                      <a:pt x="23136" y="103442"/>
                      <a:pt x="0" y="80285"/>
                      <a:pt x="0" y="51721"/>
                    </a:cubicBezTo>
                    <a:cubicBezTo>
                      <a:pt x="0" y="23156"/>
                      <a:pt x="23136" y="0"/>
                      <a:pt x="51675" y="0"/>
                    </a:cubicBezTo>
                    <a:cubicBezTo>
                      <a:pt x="80214" y="0"/>
                      <a:pt x="103350" y="23156"/>
                      <a:pt x="103350" y="5172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"/>
              <p:cNvSpPr/>
              <p:nvPr/>
            </p:nvSpPr>
            <p:spPr>
              <a:xfrm>
                <a:off x="2958941" y="934377"/>
                <a:ext cx="58241" cy="58292"/>
              </a:xfrm>
              <a:custGeom>
                <a:avLst/>
                <a:gdLst/>
                <a:ahLst/>
                <a:cxnLst/>
                <a:rect l="l" t="t" r="r" b="b"/>
                <a:pathLst>
                  <a:path w="58241" h="58292" extrusionOk="0">
                    <a:moveTo>
                      <a:pt x="58241" y="29147"/>
                    </a:moveTo>
                    <a:cubicBezTo>
                      <a:pt x="58241" y="45244"/>
                      <a:pt x="45204" y="58293"/>
                      <a:pt x="29121" y="58293"/>
                    </a:cubicBezTo>
                    <a:cubicBezTo>
                      <a:pt x="13038" y="58293"/>
                      <a:pt x="0" y="45244"/>
                      <a:pt x="0" y="29147"/>
                    </a:cubicBezTo>
                    <a:cubicBezTo>
                      <a:pt x="0" y="13049"/>
                      <a:pt x="13038" y="0"/>
                      <a:pt x="29121" y="0"/>
                    </a:cubicBezTo>
                    <a:cubicBezTo>
                      <a:pt x="45299" y="95"/>
                      <a:pt x="58241" y="13145"/>
                      <a:pt x="58241" y="2914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3"/>
              <p:cNvSpPr/>
              <p:nvPr/>
            </p:nvSpPr>
            <p:spPr>
              <a:xfrm>
                <a:off x="2286883" y="2105191"/>
                <a:ext cx="38827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38827" h="38861" extrusionOk="0">
                    <a:moveTo>
                      <a:pt x="38827" y="19431"/>
                    </a:moveTo>
                    <a:cubicBezTo>
                      <a:pt x="38827" y="30162"/>
                      <a:pt x="30136" y="38862"/>
                      <a:pt x="19414" y="38862"/>
                    </a:cubicBezTo>
                    <a:cubicBezTo>
                      <a:pt x="8692" y="38862"/>
                      <a:pt x="0" y="30162"/>
                      <a:pt x="0" y="19431"/>
                    </a:cubicBezTo>
                    <a:cubicBezTo>
                      <a:pt x="0" y="8700"/>
                      <a:pt x="8692" y="0"/>
                      <a:pt x="19414" y="0"/>
                    </a:cubicBezTo>
                    <a:cubicBezTo>
                      <a:pt x="30135" y="0"/>
                      <a:pt x="38827" y="8700"/>
                      <a:pt x="38827" y="1943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"/>
              <p:cNvSpPr/>
              <p:nvPr/>
            </p:nvSpPr>
            <p:spPr>
              <a:xfrm>
                <a:off x="3831416" y="2480381"/>
                <a:ext cx="58241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58241" h="58293" extrusionOk="0">
                    <a:moveTo>
                      <a:pt x="58242" y="29147"/>
                    </a:moveTo>
                    <a:cubicBezTo>
                      <a:pt x="58242" y="45244"/>
                      <a:pt x="45204" y="58293"/>
                      <a:pt x="29121" y="58293"/>
                    </a:cubicBezTo>
                    <a:cubicBezTo>
                      <a:pt x="13038" y="58293"/>
                      <a:pt x="0" y="45244"/>
                      <a:pt x="0" y="29147"/>
                    </a:cubicBezTo>
                    <a:cubicBezTo>
                      <a:pt x="0" y="13049"/>
                      <a:pt x="13038" y="0"/>
                      <a:pt x="29121" y="0"/>
                    </a:cubicBezTo>
                    <a:cubicBezTo>
                      <a:pt x="45299" y="0"/>
                      <a:pt x="58242" y="13049"/>
                      <a:pt x="58242" y="2914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"/>
              <p:cNvSpPr/>
              <p:nvPr/>
            </p:nvSpPr>
            <p:spPr>
              <a:xfrm>
                <a:off x="2215795" y="2862048"/>
                <a:ext cx="64712" cy="64769"/>
              </a:xfrm>
              <a:custGeom>
                <a:avLst/>
                <a:gdLst/>
                <a:ahLst/>
                <a:cxnLst/>
                <a:rect l="l" t="t" r="r" b="b"/>
                <a:pathLst>
                  <a:path w="64712" h="64769" extrusionOk="0">
                    <a:moveTo>
                      <a:pt x="64712" y="32385"/>
                    </a:moveTo>
                    <a:cubicBezTo>
                      <a:pt x="64712" y="50271"/>
                      <a:pt x="50226" y="64770"/>
                      <a:pt x="32356" y="64770"/>
                    </a:cubicBezTo>
                    <a:cubicBezTo>
                      <a:pt x="14486" y="64770"/>
                      <a:pt x="0" y="50271"/>
                      <a:pt x="0" y="32385"/>
                    </a:cubicBezTo>
                    <a:cubicBezTo>
                      <a:pt x="0" y="14499"/>
                      <a:pt x="14486" y="0"/>
                      <a:pt x="32356" y="0"/>
                    </a:cubicBezTo>
                    <a:cubicBezTo>
                      <a:pt x="50226" y="0"/>
                      <a:pt x="64712" y="14499"/>
                      <a:pt x="64712" y="323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3"/>
              <p:cNvSpPr/>
              <p:nvPr/>
            </p:nvSpPr>
            <p:spPr>
              <a:xfrm>
                <a:off x="2286852" y="2149467"/>
                <a:ext cx="1403011" cy="1237421"/>
              </a:xfrm>
              <a:custGeom>
                <a:avLst/>
                <a:gdLst/>
                <a:ahLst/>
                <a:cxnLst/>
                <a:rect l="l" t="t" r="r" b="b"/>
                <a:pathLst>
                  <a:path w="1403011" h="1237421" extrusionOk="0">
                    <a:moveTo>
                      <a:pt x="9072" y="1086150"/>
                    </a:moveTo>
                    <a:lnTo>
                      <a:pt x="4980" y="1086817"/>
                    </a:lnTo>
                    <a:cubicBezTo>
                      <a:pt x="2505" y="1087198"/>
                      <a:pt x="317" y="1085198"/>
                      <a:pt x="31" y="1082245"/>
                    </a:cubicBezTo>
                    <a:cubicBezTo>
                      <a:pt x="-254" y="1079388"/>
                      <a:pt x="1459" y="1076816"/>
                      <a:pt x="3838" y="1076625"/>
                    </a:cubicBezTo>
                    <a:lnTo>
                      <a:pt x="7930" y="1076244"/>
                    </a:lnTo>
                    <a:cubicBezTo>
                      <a:pt x="7359" y="1069291"/>
                      <a:pt x="7074" y="1062338"/>
                      <a:pt x="7454" y="1055289"/>
                    </a:cubicBezTo>
                    <a:cubicBezTo>
                      <a:pt x="8501" y="1031572"/>
                      <a:pt x="15543" y="1008141"/>
                      <a:pt x="27153" y="987471"/>
                    </a:cubicBezTo>
                    <a:lnTo>
                      <a:pt x="23632" y="985471"/>
                    </a:lnTo>
                    <a:cubicBezTo>
                      <a:pt x="21539" y="984328"/>
                      <a:pt x="20777" y="981185"/>
                      <a:pt x="22395" y="978708"/>
                    </a:cubicBezTo>
                    <a:cubicBezTo>
                      <a:pt x="24013" y="976232"/>
                      <a:pt x="26963" y="975375"/>
                      <a:pt x="28961" y="976708"/>
                    </a:cubicBezTo>
                    <a:lnTo>
                      <a:pt x="32292" y="978899"/>
                    </a:lnTo>
                    <a:cubicBezTo>
                      <a:pt x="36099" y="972993"/>
                      <a:pt x="40191" y="967373"/>
                      <a:pt x="44759" y="962135"/>
                    </a:cubicBezTo>
                    <a:cubicBezTo>
                      <a:pt x="55988" y="949276"/>
                      <a:pt x="68550" y="938513"/>
                      <a:pt x="83111" y="929464"/>
                    </a:cubicBezTo>
                    <a:cubicBezTo>
                      <a:pt x="88916" y="925749"/>
                      <a:pt x="95006" y="922701"/>
                      <a:pt x="101192" y="920034"/>
                    </a:cubicBezTo>
                    <a:lnTo>
                      <a:pt x="99574" y="916320"/>
                    </a:lnTo>
                    <a:cubicBezTo>
                      <a:pt x="98623" y="914129"/>
                      <a:pt x="99955" y="911367"/>
                      <a:pt x="102715" y="910128"/>
                    </a:cubicBezTo>
                    <a:cubicBezTo>
                      <a:pt x="105379" y="908890"/>
                      <a:pt x="108329" y="910223"/>
                      <a:pt x="109091" y="912414"/>
                    </a:cubicBezTo>
                    <a:lnTo>
                      <a:pt x="110518" y="916320"/>
                    </a:lnTo>
                    <a:cubicBezTo>
                      <a:pt x="117085" y="914034"/>
                      <a:pt x="123746" y="912033"/>
                      <a:pt x="130312" y="910509"/>
                    </a:cubicBezTo>
                    <a:cubicBezTo>
                      <a:pt x="152962" y="905461"/>
                      <a:pt x="175231" y="904413"/>
                      <a:pt x="197023" y="905175"/>
                    </a:cubicBezTo>
                    <a:lnTo>
                      <a:pt x="197119" y="901080"/>
                    </a:lnTo>
                    <a:cubicBezTo>
                      <a:pt x="197214" y="898603"/>
                      <a:pt x="199307" y="896793"/>
                      <a:pt x="201877" y="896888"/>
                    </a:cubicBezTo>
                    <a:cubicBezTo>
                      <a:pt x="204446" y="896984"/>
                      <a:pt x="206445" y="899079"/>
                      <a:pt x="206254" y="901556"/>
                    </a:cubicBezTo>
                    <a:lnTo>
                      <a:pt x="206064" y="905556"/>
                    </a:lnTo>
                    <a:cubicBezTo>
                      <a:pt x="212440" y="905937"/>
                      <a:pt x="218816" y="906413"/>
                      <a:pt x="225097" y="906890"/>
                    </a:cubicBezTo>
                    <a:cubicBezTo>
                      <a:pt x="246414" y="908890"/>
                      <a:pt x="267351" y="911938"/>
                      <a:pt x="288097" y="915367"/>
                    </a:cubicBezTo>
                    <a:lnTo>
                      <a:pt x="288763" y="911367"/>
                    </a:lnTo>
                    <a:cubicBezTo>
                      <a:pt x="289143" y="908985"/>
                      <a:pt x="291428" y="907366"/>
                      <a:pt x="293807" y="907747"/>
                    </a:cubicBezTo>
                    <a:cubicBezTo>
                      <a:pt x="296186" y="908128"/>
                      <a:pt x="297804" y="910414"/>
                      <a:pt x="297423" y="912795"/>
                    </a:cubicBezTo>
                    <a:lnTo>
                      <a:pt x="296757" y="916796"/>
                    </a:lnTo>
                    <a:cubicBezTo>
                      <a:pt x="302847" y="917844"/>
                      <a:pt x="308938" y="918891"/>
                      <a:pt x="314933" y="919939"/>
                    </a:cubicBezTo>
                    <a:cubicBezTo>
                      <a:pt x="335489" y="923559"/>
                      <a:pt x="355759" y="927273"/>
                      <a:pt x="376029" y="930702"/>
                    </a:cubicBezTo>
                    <a:lnTo>
                      <a:pt x="376696" y="926892"/>
                    </a:lnTo>
                    <a:cubicBezTo>
                      <a:pt x="377076" y="924511"/>
                      <a:pt x="379360" y="922892"/>
                      <a:pt x="381644" y="923273"/>
                    </a:cubicBezTo>
                    <a:cubicBezTo>
                      <a:pt x="384024" y="923654"/>
                      <a:pt x="385546" y="925940"/>
                      <a:pt x="385166" y="928321"/>
                    </a:cubicBezTo>
                    <a:lnTo>
                      <a:pt x="384499" y="932131"/>
                    </a:lnTo>
                    <a:cubicBezTo>
                      <a:pt x="390399" y="933179"/>
                      <a:pt x="396395" y="934227"/>
                      <a:pt x="402390" y="935179"/>
                    </a:cubicBezTo>
                    <a:cubicBezTo>
                      <a:pt x="422565" y="938322"/>
                      <a:pt x="442740" y="941085"/>
                      <a:pt x="462725" y="942989"/>
                    </a:cubicBezTo>
                    <a:lnTo>
                      <a:pt x="463106" y="939084"/>
                    </a:lnTo>
                    <a:cubicBezTo>
                      <a:pt x="463296" y="936703"/>
                      <a:pt x="465390" y="934893"/>
                      <a:pt x="467674" y="935084"/>
                    </a:cubicBezTo>
                    <a:cubicBezTo>
                      <a:pt x="469958" y="935274"/>
                      <a:pt x="471670" y="937370"/>
                      <a:pt x="471481" y="939751"/>
                    </a:cubicBezTo>
                    <a:lnTo>
                      <a:pt x="471195" y="943752"/>
                    </a:lnTo>
                    <a:cubicBezTo>
                      <a:pt x="477095" y="944228"/>
                      <a:pt x="482995" y="944704"/>
                      <a:pt x="488895" y="944990"/>
                    </a:cubicBezTo>
                    <a:cubicBezTo>
                      <a:pt x="508880" y="946038"/>
                      <a:pt x="528770" y="945942"/>
                      <a:pt x="548278" y="944323"/>
                    </a:cubicBezTo>
                    <a:lnTo>
                      <a:pt x="547993" y="940513"/>
                    </a:lnTo>
                    <a:cubicBezTo>
                      <a:pt x="547803" y="938132"/>
                      <a:pt x="549421" y="935941"/>
                      <a:pt x="551610" y="935751"/>
                    </a:cubicBezTo>
                    <a:cubicBezTo>
                      <a:pt x="553798" y="935560"/>
                      <a:pt x="555797" y="937275"/>
                      <a:pt x="556082" y="939751"/>
                    </a:cubicBezTo>
                    <a:lnTo>
                      <a:pt x="556463" y="943656"/>
                    </a:lnTo>
                    <a:cubicBezTo>
                      <a:pt x="562173" y="943085"/>
                      <a:pt x="567883" y="942418"/>
                      <a:pt x="573593" y="941466"/>
                    </a:cubicBezTo>
                    <a:cubicBezTo>
                      <a:pt x="592816" y="938418"/>
                      <a:pt x="611373" y="933369"/>
                      <a:pt x="629074" y="926226"/>
                    </a:cubicBezTo>
                    <a:lnTo>
                      <a:pt x="627647" y="922701"/>
                    </a:lnTo>
                    <a:cubicBezTo>
                      <a:pt x="626790" y="920415"/>
                      <a:pt x="627647" y="917939"/>
                      <a:pt x="629550" y="917177"/>
                    </a:cubicBezTo>
                    <a:cubicBezTo>
                      <a:pt x="631548" y="916415"/>
                      <a:pt x="633927" y="917558"/>
                      <a:pt x="634879" y="919748"/>
                    </a:cubicBezTo>
                    <a:lnTo>
                      <a:pt x="636402" y="923178"/>
                    </a:lnTo>
                    <a:cubicBezTo>
                      <a:pt x="641541" y="920892"/>
                      <a:pt x="646584" y="918605"/>
                      <a:pt x="651533" y="915938"/>
                    </a:cubicBezTo>
                    <a:cubicBezTo>
                      <a:pt x="668187" y="906985"/>
                      <a:pt x="683604" y="895555"/>
                      <a:pt x="697403" y="882506"/>
                    </a:cubicBezTo>
                    <a:lnTo>
                      <a:pt x="694738" y="879648"/>
                    </a:lnTo>
                    <a:cubicBezTo>
                      <a:pt x="693120" y="877838"/>
                      <a:pt x="692930" y="875267"/>
                      <a:pt x="694548" y="873838"/>
                    </a:cubicBezTo>
                    <a:cubicBezTo>
                      <a:pt x="696071" y="872409"/>
                      <a:pt x="698735" y="872600"/>
                      <a:pt x="700543" y="874314"/>
                    </a:cubicBezTo>
                    <a:lnTo>
                      <a:pt x="703208" y="876886"/>
                    </a:lnTo>
                    <a:cubicBezTo>
                      <a:pt x="707109" y="872886"/>
                      <a:pt x="710916" y="868885"/>
                      <a:pt x="714533" y="864599"/>
                    </a:cubicBezTo>
                    <a:cubicBezTo>
                      <a:pt x="720719" y="857264"/>
                      <a:pt x="726142" y="849263"/>
                      <a:pt x="731187" y="841072"/>
                    </a:cubicBezTo>
                    <a:cubicBezTo>
                      <a:pt x="730235" y="840405"/>
                      <a:pt x="729569" y="839453"/>
                      <a:pt x="729378" y="838214"/>
                    </a:cubicBezTo>
                    <a:lnTo>
                      <a:pt x="728712" y="834500"/>
                    </a:lnTo>
                    <a:cubicBezTo>
                      <a:pt x="715865" y="836881"/>
                      <a:pt x="703017" y="838881"/>
                      <a:pt x="690075" y="840405"/>
                    </a:cubicBezTo>
                    <a:cubicBezTo>
                      <a:pt x="675610" y="842120"/>
                      <a:pt x="661050" y="843453"/>
                      <a:pt x="646489" y="844311"/>
                    </a:cubicBezTo>
                    <a:lnTo>
                      <a:pt x="646680" y="848121"/>
                    </a:lnTo>
                    <a:cubicBezTo>
                      <a:pt x="646870" y="850502"/>
                      <a:pt x="644872" y="852597"/>
                      <a:pt x="642397" y="852693"/>
                    </a:cubicBezTo>
                    <a:cubicBezTo>
                      <a:pt x="639923" y="852788"/>
                      <a:pt x="637734" y="850978"/>
                      <a:pt x="637639" y="848502"/>
                    </a:cubicBezTo>
                    <a:lnTo>
                      <a:pt x="637449" y="844692"/>
                    </a:lnTo>
                    <a:cubicBezTo>
                      <a:pt x="624411" y="845358"/>
                      <a:pt x="611373" y="845644"/>
                      <a:pt x="598336" y="845358"/>
                    </a:cubicBezTo>
                    <a:cubicBezTo>
                      <a:pt x="583680" y="845072"/>
                      <a:pt x="569120" y="844311"/>
                      <a:pt x="554560" y="842977"/>
                    </a:cubicBezTo>
                    <a:lnTo>
                      <a:pt x="554179" y="846787"/>
                    </a:lnTo>
                    <a:cubicBezTo>
                      <a:pt x="553989" y="849168"/>
                      <a:pt x="551800" y="850978"/>
                      <a:pt x="549230" y="850788"/>
                    </a:cubicBezTo>
                    <a:cubicBezTo>
                      <a:pt x="546756" y="850597"/>
                      <a:pt x="544853" y="848406"/>
                      <a:pt x="545138" y="846025"/>
                    </a:cubicBezTo>
                    <a:lnTo>
                      <a:pt x="545519" y="842120"/>
                    </a:lnTo>
                    <a:cubicBezTo>
                      <a:pt x="532481" y="840786"/>
                      <a:pt x="519539" y="839072"/>
                      <a:pt x="506597" y="836881"/>
                    </a:cubicBezTo>
                    <a:cubicBezTo>
                      <a:pt x="492131" y="834405"/>
                      <a:pt x="477761" y="831261"/>
                      <a:pt x="463486" y="827546"/>
                    </a:cubicBezTo>
                    <a:lnTo>
                      <a:pt x="462535" y="831261"/>
                    </a:lnTo>
                    <a:cubicBezTo>
                      <a:pt x="461869" y="833643"/>
                      <a:pt x="459394" y="834976"/>
                      <a:pt x="457015" y="834214"/>
                    </a:cubicBezTo>
                    <a:cubicBezTo>
                      <a:pt x="454541" y="833452"/>
                      <a:pt x="453113" y="830976"/>
                      <a:pt x="453779" y="828689"/>
                    </a:cubicBezTo>
                    <a:lnTo>
                      <a:pt x="454827" y="824975"/>
                    </a:lnTo>
                    <a:cubicBezTo>
                      <a:pt x="442169" y="821355"/>
                      <a:pt x="429512" y="817355"/>
                      <a:pt x="417141" y="812592"/>
                    </a:cubicBezTo>
                    <a:cubicBezTo>
                      <a:pt x="403247" y="807354"/>
                      <a:pt x="389638" y="801258"/>
                      <a:pt x="376315" y="794400"/>
                    </a:cubicBezTo>
                    <a:lnTo>
                      <a:pt x="374602" y="797829"/>
                    </a:lnTo>
                    <a:cubicBezTo>
                      <a:pt x="373460" y="800019"/>
                      <a:pt x="370700" y="800781"/>
                      <a:pt x="368416" y="799638"/>
                    </a:cubicBezTo>
                    <a:cubicBezTo>
                      <a:pt x="366132" y="798400"/>
                      <a:pt x="365276" y="795638"/>
                      <a:pt x="366418" y="793447"/>
                    </a:cubicBezTo>
                    <a:lnTo>
                      <a:pt x="368321" y="789923"/>
                    </a:lnTo>
                    <a:cubicBezTo>
                      <a:pt x="356616" y="783541"/>
                      <a:pt x="345101" y="776588"/>
                      <a:pt x="334061" y="768872"/>
                    </a:cubicBezTo>
                    <a:cubicBezTo>
                      <a:pt x="321690" y="760205"/>
                      <a:pt x="309985" y="750489"/>
                      <a:pt x="299041" y="739821"/>
                    </a:cubicBezTo>
                    <a:lnTo>
                      <a:pt x="296376" y="742584"/>
                    </a:lnTo>
                    <a:cubicBezTo>
                      <a:pt x="294663" y="744393"/>
                      <a:pt x="291713" y="744298"/>
                      <a:pt x="289905" y="742298"/>
                    </a:cubicBezTo>
                    <a:cubicBezTo>
                      <a:pt x="288097" y="740297"/>
                      <a:pt x="288001" y="737440"/>
                      <a:pt x="289714" y="735726"/>
                    </a:cubicBezTo>
                    <a:lnTo>
                      <a:pt x="292379" y="733154"/>
                    </a:lnTo>
                    <a:cubicBezTo>
                      <a:pt x="282958" y="723248"/>
                      <a:pt x="274107" y="712675"/>
                      <a:pt x="266399" y="701436"/>
                    </a:cubicBezTo>
                    <a:lnTo>
                      <a:pt x="259547" y="691339"/>
                    </a:lnTo>
                    <a:cubicBezTo>
                      <a:pt x="257358" y="687910"/>
                      <a:pt x="255455" y="684195"/>
                      <a:pt x="253456" y="680671"/>
                    </a:cubicBezTo>
                    <a:cubicBezTo>
                      <a:pt x="249650" y="674289"/>
                      <a:pt x="246795" y="667336"/>
                      <a:pt x="243750" y="660383"/>
                    </a:cubicBezTo>
                    <a:lnTo>
                      <a:pt x="240229" y="661812"/>
                    </a:lnTo>
                    <a:cubicBezTo>
                      <a:pt x="238040" y="662669"/>
                      <a:pt x="235185" y="661431"/>
                      <a:pt x="234233" y="658764"/>
                    </a:cubicBezTo>
                    <a:cubicBezTo>
                      <a:pt x="233281" y="656001"/>
                      <a:pt x="234423" y="653239"/>
                      <a:pt x="236802" y="652477"/>
                    </a:cubicBezTo>
                    <a:lnTo>
                      <a:pt x="240419" y="651239"/>
                    </a:lnTo>
                    <a:cubicBezTo>
                      <a:pt x="235946" y="637713"/>
                      <a:pt x="232615" y="623521"/>
                      <a:pt x="231664" y="608948"/>
                    </a:cubicBezTo>
                    <a:cubicBezTo>
                      <a:pt x="230807" y="592660"/>
                      <a:pt x="232615" y="576182"/>
                      <a:pt x="236708" y="560466"/>
                    </a:cubicBezTo>
                    <a:lnTo>
                      <a:pt x="232806" y="559418"/>
                    </a:lnTo>
                    <a:cubicBezTo>
                      <a:pt x="230427" y="558846"/>
                      <a:pt x="229285" y="556084"/>
                      <a:pt x="230141" y="553322"/>
                    </a:cubicBezTo>
                    <a:cubicBezTo>
                      <a:pt x="230998" y="550560"/>
                      <a:pt x="233567" y="548940"/>
                      <a:pt x="235946" y="549702"/>
                    </a:cubicBezTo>
                    <a:lnTo>
                      <a:pt x="239562" y="550941"/>
                    </a:lnTo>
                    <a:cubicBezTo>
                      <a:pt x="244130" y="537225"/>
                      <a:pt x="250697" y="524366"/>
                      <a:pt x="258215" y="512460"/>
                    </a:cubicBezTo>
                    <a:cubicBezTo>
                      <a:pt x="266685" y="499029"/>
                      <a:pt x="276962" y="487123"/>
                      <a:pt x="288001" y="476360"/>
                    </a:cubicBezTo>
                    <a:lnTo>
                      <a:pt x="285337" y="473598"/>
                    </a:lnTo>
                    <a:cubicBezTo>
                      <a:pt x="283624" y="471883"/>
                      <a:pt x="283814" y="468930"/>
                      <a:pt x="285813" y="467025"/>
                    </a:cubicBezTo>
                    <a:cubicBezTo>
                      <a:pt x="287811" y="465120"/>
                      <a:pt x="290666" y="465120"/>
                      <a:pt x="292284" y="466930"/>
                    </a:cubicBezTo>
                    <a:lnTo>
                      <a:pt x="294949" y="469787"/>
                    </a:lnTo>
                    <a:cubicBezTo>
                      <a:pt x="305131" y="460548"/>
                      <a:pt x="316075" y="452262"/>
                      <a:pt x="327400" y="444737"/>
                    </a:cubicBezTo>
                    <a:cubicBezTo>
                      <a:pt x="340152" y="436355"/>
                      <a:pt x="353380" y="429116"/>
                      <a:pt x="367084" y="422734"/>
                    </a:cubicBezTo>
                    <a:lnTo>
                      <a:pt x="365466" y="419210"/>
                    </a:lnTo>
                    <a:cubicBezTo>
                      <a:pt x="364419" y="417019"/>
                      <a:pt x="365561" y="414352"/>
                      <a:pt x="367940" y="413304"/>
                    </a:cubicBezTo>
                    <a:cubicBezTo>
                      <a:pt x="370319" y="412257"/>
                      <a:pt x="373079" y="413209"/>
                      <a:pt x="374031" y="415495"/>
                    </a:cubicBezTo>
                    <a:lnTo>
                      <a:pt x="375554" y="419019"/>
                    </a:lnTo>
                    <a:cubicBezTo>
                      <a:pt x="387925" y="413685"/>
                      <a:pt x="400582" y="409113"/>
                      <a:pt x="413429" y="405303"/>
                    </a:cubicBezTo>
                    <a:cubicBezTo>
                      <a:pt x="427799" y="401017"/>
                      <a:pt x="442455" y="397779"/>
                      <a:pt x="457300" y="395493"/>
                    </a:cubicBezTo>
                    <a:lnTo>
                      <a:pt x="456729" y="391683"/>
                    </a:lnTo>
                    <a:cubicBezTo>
                      <a:pt x="456349" y="389301"/>
                      <a:pt x="458157" y="387015"/>
                      <a:pt x="460727" y="386634"/>
                    </a:cubicBezTo>
                    <a:cubicBezTo>
                      <a:pt x="463296" y="386253"/>
                      <a:pt x="465675" y="387873"/>
                      <a:pt x="465961" y="390349"/>
                    </a:cubicBezTo>
                    <a:lnTo>
                      <a:pt x="466436" y="394350"/>
                    </a:lnTo>
                    <a:cubicBezTo>
                      <a:pt x="479760" y="392635"/>
                      <a:pt x="493178" y="391492"/>
                      <a:pt x="506597" y="391206"/>
                    </a:cubicBezTo>
                    <a:cubicBezTo>
                      <a:pt x="521823" y="391397"/>
                      <a:pt x="536478" y="391587"/>
                      <a:pt x="552085" y="394159"/>
                    </a:cubicBezTo>
                    <a:lnTo>
                      <a:pt x="552656" y="390349"/>
                    </a:lnTo>
                    <a:cubicBezTo>
                      <a:pt x="553037" y="387968"/>
                      <a:pt x="555511" y="386349"/>
                      <a:pt x="558271" y="386729"/>
                    </a:cubicBezTo>
                    <a:cubicBezTo>
                      <a:pt x="561031" y="387206"/>
                      <a:pt x="562934" y="389492"/>
                      <a:pt x="562363" y="391873"/>
                    </a:cubicBezTo>
                    <a:lnTo>
                      <a:pt x="561602" y="395778"/>
                    </a:lnTo>
                    <a:cubicBezTo>
                      <a:pt x="575401" y="398445"/>
                      <a:pt x="588724" y="402827"/>
                      <a:pt x="601571" y="407875"/>
                    </a:cubicBezTo>
                    <a:cubicBezTo>
                      <a:pt x="615846" y="413971"/>
                      <a:pt x="629360" y="421305"/>
                      <a:pt x="642112" y="429687"/>
                    </a:cubicBezTo>
                    <a:lnTo>
                      <a:pt x="644205" y="426449"/>
                    </a:lnTo>
                    <a:cubicBezTo>
                      <a:pt x="645538" y="424449"/>
                      <a:pt x="648393" y="423972"/>
                      <a:pt x="650676" y="425401"/>
                    </a:cubicBezTo>
                    <a:cubicBezTo>
                      <a:pt x="652866" y="426830"/>
                      <a:pt x="653627" y="429687"/>
                      <a:pt x="652199" y="431687"/>
                    </a:cubicBezTo>
                    <a:lnTo>
                      <a:pt x="649820" y="435021"/>
                    </a:lnTo>
                    <a:cubicBezTo>
                      <a:pt x="660954" y="442832"/>
                      <a:pt x="671613" y="451214"/>
                      <a:pt x="681605" y="460262"/>
                    </a:cubicBezTo>
                    <a:cubicBezTo>
                      <a:pt x="692740" y="470454"/>
                      <a:pt x="703017" y="481408"/>
                      <a:pt x="712629" y="492933"/>
                    </a:cubicBezTo>
                    <a:lnTo>
                      <a:pt x="715579" y="490457"/>
                    </a:lnTo>
                    <a:cubicBezTo>
                      <a:pt x="717483" y="488933"/>
                      <a:pt x="720242" y="489314"/>
                      <a:pt x="721861" y="491314"/>
                    </a:cubicBezTo>
                    <a:cubicBezTo>
                      <a:pt x="723478" y="493314"/>
                      <a:pt x="723288" y="496267"/>
                      <a:pt x="721384" y="497696"/>
                    </a:cubicBezTo>
                    <a:lnTo>
                      <a:pt x="718339" y="500172"/>
                    </a:lnTo>
                    <a:cubicBezTo>
                      <a:pt x="726619" y="510650"/>
                      <a:pt x="734517" y="521508"/>
                      <a:pt x="741654" y="532653"/>
                    </a:cubicBezTo>
                    <a:cubicBezTo>
                      <a:pt x="749649" y="545225"/>
                      <a:pt x="756881" y="558275"/>
                      <a:pt x="763448" y="571705"/>
                    </a:cubicBezTo>
                    <a:lnTo>
                      <a:pt x="766874" y="569991"/>
                    </a:lnTo>
                    <a:cubicBezTo>
                      <a:pt x="769062" y="568943"/>
                      <a:pt x="771727" y="569895"/>
                      <a:pt x="772869" y="572277"/>
                    </a:cubicBezTo>
                    <a:cubicBezTo>
                      <a:pt x="774011" y="574563"/>
                      <a:pt x="773154" y="577325"/>
                      <a:pt x="770966" y="578373"/>
                    </a:cubicBezTo>
                    <a:lnTo>
                      <a:pt x="767254" y="580087"/>
                    </a:lnTo>
                    <a:cubicBezTo>
                      <a:pt x="772869" y="592184"/>
                      <a:pt x="777912" y="604471"/>
                      <a:pt x="782290" y="617139"/>
                    </a:cubicBezTo>
                    <a:cubicBezTo>
                      <a:pt x="787144" y="631236"/>
                      <a:pt x="791141" y="645714"/>
                      <a:pt x="794186" y="660478"/>
                    </a:cubicBezTo>
                    <a:lnTo>
                      <a:pt x="797898" y="659716"/>
                    </a:lnTo>
                    <a:cubicBezTo>
                      <a:pt x="800277" y="659240"/>
                      <a:pt x="802751" y="660859"/>
                      <a:pt x="803132" y="663431"/>
                    </a:cubicBezTo>
                    <a:cubicBezTo>
                      <a:pt x="803607" y="666003"/>
                      <a:pt x="801990" y="668479"/>
                      <a:pt x="799610" y="668860"/>
                    </a:cubicBezTo>
                    <a:lnTo>
                      <a:pt x="795804" y="669527"/>
                    </a:lnTo>
                    <a:cubicBezTo>
                      <a:pt x="798183" y="682767"/>
                      <a:pt x="799991" y="696102"/>
                      <a:pt x="800752" y="709627"/>
                    </a:cubicBezTo>
                    <a:cubicBezTo>
                      <a:pt x="801609" y="724677"/>
                      <a:pt x="801228" y="739917"/>
                      <a:pt x="799801" y="755156"/>
                    </a:cubicBezTo>
                    <a:lnTo>
                      <a:pt x="803702" y="755538"/>
                    </a:lnTo>
                    <a:cubicBezTo>
                      <a:pt x="806082" y="755728"/>
                      <a:pt x="807890" y="758109"/>
                      <a:pt x="807509" y="760776"/>
                    </a:cubicBezTo>
                    <a:cubicBezTo>
                      <a:pt x="807224" y="763443"/>
                      <a:pt x="805035" y="765348"/>
                      <a:pt x="802656" y="764967"/>
                    </a:cubicBezTo>
                    <a:lnTo>
                      <a:pt x="798564" y="764396"/>
                    </a:lnTo>
                    <a:cubicBezTo>
                      <a:pt x="797993" y="768682"/>
                      <a:pt x="797422" y="772968"/>
                      <a:pt x="796660" y="777255"/>
                    </a:cubicBezTo>
                    <a:cubicBezTo>
                      <a:pt x="807128" y="774111"/>
                      <a:pt x="817502" y="770587"/>
                      <a:pt x="827780" y="766872"/>
                    </a:cubicBezTo>
                    <a:lnTo>
                      <a:pt x="826447" y="763158"/>
                    </a:lnTo>
                    <a:cubicBezTo>
                      <a:pt x="825590" y="760871"/>
                      <a:pt x="826732" y="758395"/>
                      <a:pt x="828922" y="757633"/>
                    </a:cubicBezTo>
                    <a:cubicBezTo>
                      <a:pt x="831110" y="756871"/>
                      <a:pt x="833489" y="758014"/>
                      <a:pt x="834346" y="760300"/>
                    </a:cubicBezTo>
                    <a:lnTo>
                      <a:pt x="835678" y="764015"/>
                    </a:lnTo>
                    <a:cubicBezTo>
                      <a:pt x="841198" y="761919"/>
                      <a:pt x="846813" y="759824"/>
                      <a:pt x="852332" y="757728"/>
                    </a:cubicBezTo>
                    <a:cubicBezTo>
                      <a:pt x="871080" y="750489"/>
                      <a:pt x="889351" y="741917"/>
                      <a:pt x="907338" y="732773"/>
                    </a:cubicBezTo>
                    <a:lnTo>
                      <a:pt x="905625" y="729344"/>
                    </a:lnTo>
                    <a:cubicBezTo>
                      <a:pt x="904577" y="727153"/>
                      <a:pt x="905339" y="724581"/>
                      <a:pt x="907338" y="723438"/>
                    </a:cubicBezTo>
                    <a:cubicBezTo>
                      <a:pt x="909431" y="722391"/>
                      <a:pt x="912001" y="723248"/>
                      <a:pt x="913047" y="725438"/>
                    </a:cubicBezTo>
                    <a:lnTo>
                      <a:pt x="914856" y="728963"/>
                    </a:lnTo>
                    <a:cubicBezTo>
                      <a:pt x="920089" y="726201"/>
                      <a:pt x="925419" y="723438"/>
                      <a:pt x="930653" y="720676"/>
                    </a:cubicBezTo>
                    <a:cubicBezTo>
                      <a:pt x="948163" y="710770"/>
                      <a:pt x="965388" y="700293"/>
                      <a:pt x="982042" y="689053"/>
                    </a:cubicBezTo>
                    <a:lnTo>
                      <a:pt x="979949" y="685910"/>
                    </a:lnTo>
                    <a:cubicBezTo>
                      <a:pt x="978616" y="683910"/>
                      <a:pt x="978997" y="681147"/>
                      <a:pt x="980900" y="679814"/>
                    </a:cubicBezTo>
                    <a:cubicBezTo>
                      <a:pt x="982804" y="678480"/>
                      <a:pt x="985468" y="679052"/>
                      <a:pt x="986800" y="681052"/>
                    </a:cubicBezTo>
                    <a:lnTo>
                      <a:pt x="989084" y="684291"/>
                    </a:lnTo>
                    <a:cubicBezTo>
                      <a:pt x="993938" y="680957"/>
                      <a:pt x="998791" y="677528"/>
                      <a:pt x="1003645" y="674004"/>
                    </a:cubicBezTo>
                    <a:cubicBezTo>
                      <a:pt x="1019823" y="662002"/>
                      <a:pt x="1035620" y="649524"/>
                      <a:pt x="1050752" y="636285"/>
                    </a:cubicBezTo>
                    <a:lnTo>
                      <a:pt x="1048087" y="633237"/>
                    </a:lnTo>
                    <a:cubicBezTo>
                      <a:pt x="1046469" y="631427"/>
                      <a:pt x="1046660" y="628665"/>
                      <a:pt x="1048373" y="627141"/>
                    </a:cubicBezTo>
                    <a:cubicBezTo>
                      <a:pt x="1050086" y="625617"/>
                      <a:pt x="1052845" y="625902"/>
                      <a:pt x="1054463" y="627712"/>
                    </a:cubicBezTo>
                    <a:lnTo>
                      <a:pt x="1057033" y="630570"/>
                    </a:lnTo>
                    <a:cubicBezTo>
                      <a:pt x="1061410" y="626569"/>
                      <a:pt x="1065883" y="622664"/>
                      <a:pt x="1070165" y="618473"/>
                    </a:cubicBezTo>
                    <a:cubicBezTo>
                      <a:pt x="1075399" y="613425"/>
                      <a:pt x="1080729" y="608662"/>
                      <a:pt x="1085868" y="603423"/>
                    </a:cubicBezTo>
                    <a:lnTo>
                      <a:pt x="1100714" y="587421"/>
                    </a:lnTo>
                    <a:lnTo>
                      <a:pt x="1112419" y="574848"/>
                    </a:lnTo>
                    <a:lnTo>
                      <a:pt x="1109469" y="572181"/>
                    </a:lnTo>
                    <a:cubicBezTo>
                      <a:pt x="1107661" y="570562"/>
                      <a:pt x="1107470" y="567800"/>
                      <a:pt x="1109088" y="566085"/>
                    </a:cubicBezTo>
                    <a:cubicBezTo>
                      <a:pt x="1110706" y="564371"/>
                      <a:pt x="1113466" y="564275"/>
                      <a:pt x="1115274" y="565895"/>
                    </a:cubicBezTo>
                    <a:lnTo>
                      <a:pt x="1118224" y="568562"/>
                    </a:lnTo>
                    <a:lnTo>
                      <a:pt x="1130405" y="555417"/>
                    </a:lnTo>
                    <a:lnTo>
                      <a:pt x="1157622" y="521318"/>
                    </a:lnTo>
                    <a:lnTo>
                      <a:pt x="1168281" y="507887"/>
                    </a:lnTo>
                    <a:lnTo>
                      <a:pt x="1165140" y="505506"/>
                    </a:lnTo>
                    <a:cubicBezTo>
                      <a:pt x="1163237" y="504078"/>
                      <a:pt x="1162761" y="501411"/>
                      <a:pt x="1164284" y="499601"/>
                    </a:cubicBezTo>
                    <a:cubicBezTo>
                      <a:pt x="1165617" y="497696"/>
                      <a:pt x="1168281" y="497315"/>
                      <a:pt x="1170184" y="498744"/>
                    </a:cubicBezTo>
                    <a:lnTo>
                      <a:pt x="1173420" y="501125"/>
                    </a:lnTo>
                    <a:lnTo>
                      <a:pt x="1183602" y="486361"/>
                    </a:lnTo>
                    <a:cubicBezTo>
                      <a:pt x="1191787" y="474360"/>
                      <a:pt x="1200256" y="462549"/>
                      <a:pt x="1208155" y="450261"/>
                    </a:cubicBezTo>
                    <a:lnTo>
                      <a:pt x="1216910" y="435498"/>
                    </a:lnTo>
                    <a:lnTo>
                      <a:pt x="1213484" y="433402"/>
                    </a:lnTo>
                    <a:cubicBezTo>
                      <a:pt x="1211391" y="432164"/>
                      <a:pt x="1210725" y="429497"/>
                      <a:pt x="1211867" y="427496"/>
                    </a:cubicBezTo>
                    <a:cubicBezTo>
                      <a:pt x="1213104" y="425496"/>
                      <a:pt x="1215673" y="424829"/>
                      <a:pt x="1217767" y="426068"/>
                    </a:cubicBezTo>
                    <a:lnTo>
                      <a:pt x="1221193" y="428068"/>
                    </a:lnTo>
                    <a:lnTo>
                      <a:pt x="1230329" y="412637"/>
                    </a:lnTo>
                    <a:cubicBezTo>
                      <a:pt x="1238132" y="400350"/>
                      <a:pt x="1244223" y="387015"/>
                      <a:pt x="1250980" y="374157"/>
                    </a:cubicBezTo>
                    <a:cubicBezTo>
                      <a:pt x="1253644" y="369013"/>
                      <a:pt x="1256214" y="363965"/>
                      <a:pt x="1258878" y="358821"/>
                    </a:cubicBezTo>
                    <a:lnTo>
                      <a:pt x="1255357" y="357107"/>
                    </a:lnTo>
                    <a:cubicBezTo>
                      <a:pt x="1253168" y="356059"/>
                      <a:pt x="1252312" y="353487"/>
                      <a:pt x="1253359" y="351392"/>
                    </a:cubicBezTo>
                    <a:cubicBezTo>
                      <a:pt x="1254405" y="349296"/>
                      <a:pt x="1257070" y="348439"/>
                      <a:pt x="1259259" y="349487"/>
                    </a:cubicBezTo>
                    <a:lnTo>
                      <a:pt x="1262685" y="351106"/>
                    </a:lnTo>
                    <a:cubicBezTo>
                      <a:pt x="1265350" y="345772"/>
                      <a:pt x="1267919" y="340343"/>
                      <a:pt x="1270203" y="334818"/>
                    </a:cubicBezTo>
                    <a:cubicBezTo>
                      <a:pt x="1276008" y="321483"/>
                      <a:pt x="1282289" y="308244"/>
                      <a:pt x="1287713" y="294718"/>
                    </a:cubicBezTo>
                    <a:lnTo>
                      <a:pt x="1293899" y="278621"/>
                    </a:lnTo>
                    <a:lnTo>
                      <a:pt x="1290188" y="277192"/>
                    </a:lnTo>
                    <a:cubicBezTo>
                      <a:pt x="1287904" y="276335"/>
                      <a:pt x="1286762" y="273858"/>
                      <a:pt x="1287618" y="271668"/>
                    </a:cubicBezTo>
                    <a:cubicBezTo>
                      <a:pt x="1288475" y="269477"/>
                      <a:pt x="1290949" y="268429"/>
                      <a:pt x="1293233" y="269286"/>
                    </a:cubicBezTo>
                    <a:lnTo>
                      <a:pt x="1296945" y="270715"/>
                    </a:lnTo>
                    <a:lnTo>
                      <a:pt x="1303416" y="253951"/>
                    </a:lnTo>
                    <a:cubicBezTo>
                      <a:pt x="1308269" y="240235"/>
                      <a:pt x="1312647" y="226233"/>
                      <a:pt x="1317310" y="212422"/>
                    </a:cubicBezTo>
                    <a:cubicBezTo>
                      <a:pt x="1319118" y="206993"/>
                      <a:pt x="1320736" y="201468"/>
                      <a:pt x="1322258" y="195944"/>
                    </a:cubicBezTo>
                    <a:lnTo>
                      <a:pt x="1318452" y="194801"/>
                    </a:lnTo>
                    <a:cubicBezTo>
                      <a:pt x="1316168" y="194134"/>
                      <a:pt x="1314740" y="191753"/>
                      <a:pt x="1315407" y="189467"/>
                    </a:cubicBezTo>
                    <a:cubicBezTo>
                      <a:pt x="1316073" y="187181"/>
                      <a:pt x="1318452" y="185943"/>
                      <a:pt x="1320831" y="186609"/>
                    </a:cubicBezTo>
                    <a:lnTo>
                      <a:pt x="1324733" y="187752"/>
                    </a:lnTo>
                    <a:cubicBezTo>
                      <a:pt x="1326350" y="181942"/>
                      <a:pt x="1327873" y="176227"/>
                      <a:pt x="1329586" y="170417"/>
                    </a:cubicBezTo>
                    <a:cubicBezTo>
                      <a:pt x="1334915" y="150795"/>
                      <a:pt x="1339483" y="130983"/>
                      <a:pt x="1343671" y="111076"/>
                    </a:cubicBezTo>
                    <a:lnTo>
                      <a:pt x="1339959" y="110314"/>
                    </a:lnTo>
                    <a:cubicBezTo>
                      <a:pt x="1337580" y="109838"/>
                      <a:pt x="1336057" y="107552"/>
                      <a:pt x="1336533" y="105266"/>
                    </a:cubicBezTo>
                    <a:cubicBezTo>
                      <a:pt x="1337009" y="102980"/>
                      <a:pt x="1339293" y="101456"/>
                      <a:pt x="1341672" y="101932"/>
                    </a:cubicBezTo>
                    <a:lnTo>
                      <a:pt x="1345479" y="102694"/>
                    </a:lnTo>
                    <a:cubicBezTo>
                      <a:pt x="1346716" y="96789"/>
                      <a:pt x="1348048" y="90978"/>
                      <a:pt x="1349095" y="85073"/>
                    </a:cubicBezTo>
                    <a:cubicBezTo>
                      <a:pt x="1352616" y="65166"/>
                      <a:pt x="1355661" y="44877"/>
                      <a:pt x="1357945" y="24970"/>
                    </a:cubicBezTo>
                    <a:lnTo>
                      <a:pt x="1354044" y="24494"/>
                    </a:lnTo>
                    <a:cubicBezTo>
                      <a:pt x="1351665" y="24208"/>
                      <a:pt x="1349856" y="22112"/>
                      <a:pt x="1350142" y="19827"/>
                    </a:cubicBezTo>
                    <a:cubicBezTo>
                      <a:pt x="1350427" y="17541"/>
                      <a:pt x="1352521" y="15826"/>
                      <a:pt x="1354995" y="16112"/>
                    </a:cubicBezTo>
                    <a:lnTo>
                      <a:pt x="1358897" y="16493"/>
                    </a:lnTo>
                    <a:lnTo>
                      <a:pt x="1358897" y="16302"/>
                    </a:lnTo>
                    <a:cubicBezTo>
                      <a:pt x="1359849" y="6777"/>
                      <a:pt x="1368128" y="-367"/>
                      <a:pt x="1377645" y="15"/>
                    </a:cubicBezTo>
                    <a:lnTo>
                      <a:pt x="1381070" y="205"/>
                    </a:lnTo>
                    <a:cubicBezTo>
                      <a:pt x="1391539" y="681"/>
                      <a:pt x="1399343" y="9825"/>
                      <a:pt x="1398295" y="20208"/>
                    </a:cubicBezTo>
                    <a:cubicBezTo>
                      <a:pt x="1397439" y="28590"/>
                      <a:pt x="1396487" y="36781"/>
                      <a:pt x="1395440" y="44973"/>
                    </a:cubicBezTo>
                    <a:lnTo>
                      <a:pt x="1399247" y="45449"/>
                    </a:lnTo>
                    <a:cubicBezTo>
                      <a:pt x="1401626" y="45735"/>
                      <a:pt x="1403339" y="48020"/>
                      <a:pt x="1402959" y="50497"/>
                    </a:cubicBezTo>
                    <a:cubicBezTo>
                      <a:pt x="1402578" y="52974"/>
                      <a:pt x="1400389" y="54688"/>
                      <a:pt x="1398010" y="54307"/>
                    </a:cubicBezTo>
                    <a:lnTo>
                      <a:pt x="1394203" y="53736"/>
                    </a:lnTo>
                    <a:cubicBezTo>
                      <a:pt x="1392395" y="66499"/>
                      <a:pt x="1390302" y="79262"/>
                      <a:pt x="1388113" y="92026"/>
                    </a:cubicBezTo>
                    <a:cubicBezTo>
                      <a:pt x="1385448" y="106218"/>
                      <a:pt x="1382498" y="120315"/>
                      <a:pt x="1379358" y="134412"/>
                    </a:cubicBezTo>
                    <a:lnTo>
                      <a:pt x="1383164" y="135270"/>
                    </a:lnTo>
                    <a:cubicBezTo>
                      <a:pt x="1385543" y="135841"/>
                      <a:pt x="1386971" y="138222"/>
                      <a:pt x="1386400" y="140604"/>
                    </a:cubicBezTo>
                    <a:cubicBezTo>
                      <a:pt x="1385829" y="142985"/>
                      <a:pt x="1383450" y="144509"/>
                      <a:pt x="1381070" y="143937"/>
                    </a:cubicBezTo>
                    <a:lnTo>
                      <a:pt x="1377264" y="143080"/>
                    </a:lnTo>
                    <a:cubicBezTo>
                      <a:pt x="1374314" y="155653"/>
                      <a:pt x="1371364" y="168131"/>
                      <a:pt x="1367938" y="180608"/>
                    </a:cubicBezTo>
                    <a:cubicBezTo>
                      <a:pt x="1363846" y="194420"/>
                      <a:pt x="1360324" y="208421"/>
                      <a:pt x="1355852" y="222137"/>
                    </a:cubicBezTo>
                    <a:lnTo>
                      <a:pt x="1359563" y="223281"/>
                    </a:lnTo>
                    <a:cubicBezTo>
                      <a:pt x="1361847" y="224043"/>
                      <a:pt x="1363179" y="226519"/>
                      <a:pt x="1362323" y="228805"/>
                    </a:cubicBezTo>
                    <a:cubicBezTo>
                      <a:pt x="1361562" y="231186"/>
                      <a:pt x="1359087" y="232425"/>
                      <a:pt x="1356708" y="231662"/>
                    </a:cubicBezTo>
                    <a:lnTo>
                      <a:pt x="1353092" y="230520"/>
                    </a:lnTo>
                    <a:cubicBezTo>
                      <a:pt x="1349000" y="242712"/>
                      <a:pt x="1345098" y="254999"/>
                      <a:pt x="1340816" y="267191"/>
                    </a:cubicBezTo>
                    <a:lnTo>
                      <a:pt x="1325304" y="307577"/>
                    </a:lnTo>
                    <a:lnTo>
                      <a:pt x="1328825" y="309006"/>
                    </a:lnTo>
                    <a:cubicBezTo>
                      <a:pt x="1331109" y="309958"/>
                      <a:pt x="1332156" y="312530"/>
                      <a:pt x="1331299" y="314816"/>
                    </a:cubicBezTo>
                    <a:cubicBezTo>
                      <a:pt x="1330442" y="317102"/>
                      <a:pt x="1327778" y="318245"/>
                      <a:pt x="1325589" y="317292"/>
                    </a:cubicBezTo>
                    <a:lnTo>
                      <a:pt x="1321878" y="315768"/>
                    </a:lnTo>
                    <a:cubicBezTo>
                      <a:pt x="1316834" y="327675"/>
                      <a:pt x="1311505" y="339390"/>
                      <a:pt x="1306366" y="351201"/>
                    </a:cubicBezTo>
                    <a:cubicBezTo>
                      <a:pt x="1300751" y="364536"/>
                      <a:pt x="1293994" y="377300"/>
                      <a:pt x="1287428" y="390158"/>
                    </a:cubicBezTo>
                    <a:lnTo>
                      <a:pt x="1290854" y="391873"/>
                    </a:lnTo>
                    <a:cubicBezTo>
                      <a:pt x="1293042" y="393016"/>
                      <a:pt x="1293899" y="395683"/>
                      <a:pt x="1292757" y="397874"/>
                    </a:cubicBezTo>
                    <a:cubicBezTo>
                      <a:pt x="1291615" y="400065"/>
                      <a:pt x="1288950" y="400922"/>
                      <a:pt x="1286762" y="399779"/>
                    </a:cubicBezTo>
                    <a:lnTo>
                      <a:pt x="1283336" y="397969"/>
                    </a:lnTo>
                    <a:cubicBezTo>
                      <a:pt x="1277436" y="409494"/>
                      <a:pt x="1271821" y="421115"/>
                      <a:pt x="1264874" y="431973"/>
                    </a:cubicBezTo>
                    <a:lnTo>
                      <a:pt x="1242700" y="469216"/>
                    </a:lnTo>
                    <a:lnTo>
                      <a:pt x="1245936" y="471216"/>
                    </a:lnTo>
                    <a:cubicBezTo>
                      <a:pt x="1248029" y="472550"/>
                      <a:pt x="1248600" y="475312"/>
                      <a:pt x="1247363" y="477408"/>
                    </a:cubicBezTo>
                    <a:cubicBezTo>
                      <a:pt x="1246126" y="479503"/>
                      <a:pt x="1243176" y="480075"/>
                      <a:pt x="1241178" y="478741"/>
                    </a:cubicBezTo>
                    <a:lnTo>
                      <a:pt x="1237847" y="476550"/>
                    </a:lnTo>
                    <a:cubicBezTo>
                      <a:pt x="1230709" y="487314"/>
                      <a:pt x="1223287" y="497886"/>
                      <a:pt x="1216054" y="508554"/>
                    </a:cubicBezTo>
                    <a:lnTo>
                      <a:pt x="1203112" y="527319"/>
                    </a:lnTo>
                    <a:lnTo>
                      <a:pt x="1190264" y="543511"/>
                    </a:lnTo>
                    <a:lnTo>
                      <a:pt x="1193309" y="545892"/>
                    </a:lnTo>
                    <a:cubicBezTo>
                      <a:pt x="1195213" y="547416"/>
                      <a:pt x="1195498" y="550179"/>
                      <a:pt x="1193976" y="552084"/>
                    </a:cubicBezTo>
                    <a:cubicBezTo>
                      <a:pt x="1192453" y="553989"/>
                      <a:pt x="1189598" y="554370"/>
                      <a:pt x="1187694" y="552846"/>
                    </a:cubicBezTo>
                    <a:lnTo>
                      <a:pt x="1184744" y="550464"/>
                    </a:lnTo>
                    <a:lnTo>
                      <a:pt x="1160573" y="580754"/>
                    </a:lnTo>
                    <a:lnTo>
                      <a:pt x="1130976" y="612567"/>
                    </a:lnTo>
                    <a:lnTo>
                      <a:pt x="1133736" y="615234"/>
                    </a:lnTo>
                    <a:cubicBezTo>
                      <a:pt x="1135544" y="616949"/>
                      <a:pt x="1135544" y="619711"/>
                      <a:pt x="1133831" y="621521"/>
                    </a:cubicBezTo>
                    <a:cubicBezTo>
                      <a:pt x="1132118" y="623331"/>
                      <a:pt x="1129359" y="623426"/>
                      <a:pt x="1127645" y="621711"/>
                    </a:cubicBezTo>
                    <a:lnTo>
                      <a:pt x="1124886" y="619044"/>
                    </a:lnTo>
                    <a:lnTo>
                      <a:pt x="1113941" y="630760"/>
                    </a:lnTo>
                    <a:cubicBezTo>
                      <a:pt x="1108612" y="636189"/>
                      <a:pt x="1102902" y="641333"/>
                      <a:pt x="1097383" y="646571"/>
                    </a:cubicBezTo>
                    <a:cubicBezTo>
                      <a:pt x="1086819" y="656668"/>
                      <a:pt x="1075970" y="666288"/>
                      <a:pt x="1064741" y="675528"/>
                    </a:cubicBezTo>
                    <a:lnTo>
                      <a:pt x="1067215" y="678480"/>
                    </a:lnTo>
                    <a:cubicBezTo>
                      <a:pt x="1068738" y="680385"/>
                      <a:pt x="1068548" y="683148"/>
                      <a:pt x="1066644" y="684767"/>
                    </a:cubicBezTo>
                    <a:cubicBezTo>
                      <a:pt x="1064741" y="686386"/>
                      <a:pt x="1061886" y="686100"/>
                      <a:pt x="1060364" y="684195"/>
                    </a:cubicBezTo>
                    <a:lnTo>
                      <a:pt x="1057889" y="681147"/>
                    </a:lnTo>
                    <a:cubicBezTo>
                      <a:pt x="1047802" y="689339"/>
                      <a:pt x="1037524" y="697340"/>
                      <a:pt x="1027056" y="705055"/>
                    </a:cubicBezTo>
                    <a:cubicBezTo>
                      <a:pt x="1015350" y="713723"/>
                      <a:pt x="1003264" y="721819"/>
                      <a:pt x="990988" y="729725"/>
                    </a:cubicBezTo>
                    <a:lnTo>
                      <a:pt x="993082" y="732963"/>
                    </a:lnTo>
                    <a:cubicBezTo>
                      <a:pt x="994414" y="734963"/>
                      <a:pt x="993748" y="737726"/>
                      <a:pt x="991654" y="739155"/>
                    </a:cubicBezTo>
                    <a:cubicBezTo>
                      <a:pt x="989561" y="740488"/>
                      <a:pt x="986800" y="739917"/>
                      <a:pt x="985468" y="737821"/>
                    </a:cubicBezTo>
                    <a:lnTo>
                      <a:pt x="983375" y="734487"/>
                    </a:lnTo>
                    <a:cubicBezTo>
                      <a:pt x="972336" y="741345"/>
                      <a:pt x="961201" y="748013"/>
                      <a:pt x="949876" y="754490"/>
                    </a:cubicBezTo>
                    <a:cubicBezTo>
                      <a:pt x="937029" y="761348"/>
                      <a:pt x="924087" y="768111"/>
                      <a:pt x="911049" y="774397"/>
                    </a:cubicBezTo>
                    <a:lnTo>
                      <a:pt x="912667" y="777826"/>
                    </a:lnTo>
                    <a:cubicBezTo>
                      <a:pt x="913714" y="780017"/>
                      <a:pt x="912762" y="782684"/>
                      <a:pt x="910478" y="783731"/>
                    </a:cubicBezTo>
                    <a:cubicBezTo>
                      <a:pt x="908194" y="784779"/>
                      <a:pt x="905529" y="783827"/>
                      <a:pt x="904483" y="781636"/>
                    </a:cubicBezTo>
                    <a:lnTo>
                      <a:pt x="902865" y="778207"/>
                    </a:lnTo>
                    <a:cubicBezTo>
                      <a:pt x="891064" y="783731"/>
                      <a:pt x="879169" y="788970"/>
                      <a:pt x="867082" y="793733"/>
                    </a:cubicBezTo>
                    <a:cubicBezTo>
                      <a:pt x="853569" y="799067"/>
                      <a:pt x="839865" y="804115"/>
                      <a:pt x="826066" y="808687"/>
                    </a:cubicBezTo>
                    <a:lnTo>
                      <a:pt x="827303" y="812402"/>
                    </a:lnTo>
                    <a:cubicBezTo>
                      <a:pt x="828065" y="814688"/>
                      <a:pt x="826732" y="817164"/>
                      <a:pt x="824353" y="817926"/>
                    </a:cubicBezTo>
                    <a:cubicBezTo>
                      <a:pt x="821974" y="818688"/>
                      <a:pt x="819405" y="817450"/>
                      <a:pt x="818739" y="815069"/>
                    </a:cubicBezTo>
                    <a:lnTo>
                      <a:pt x="817597" y="811449"/>
                    </a:lnTo>
                    <a:cubicBezTo>
                      <a:pt x="806653" y="814973"/>
                      <a:pt x="795708" y="818212"/>
                      <a:pt x="784574" y="821070"/>
                    </a:cubicBezTo>
                    <a:cubicBezTo>
                      <a:pt x="781244" y="829833"/>
                      <a:pt x="777532" y="838405"/>
                      <a:pt x="773249" y="846692"/>
                    </a:cubicBezTo>
                    <a:lnTo>
                      <a:pt x="776581" y="848406"/>
                    </a:lnTo>
                    <a:cubicBezTo>
                      <a:pt x="778674" y="849454"/>
                      <a:pt x="779626" y="852502"/>
                      <a:pt x="778198" y="854788"/>
                    </a:cubicBezTo>
                    <a:cubicBezTo>
                      <a:pt x="776771" y="857169"/>
                      <a:pt x="774011" y="858027"/>
                      <a:pt x="771822" y="856788"/>
                    </a:cubicBezTo>
                    <a:lnTo>
                      <a:pt x="768586" y="854883"/>
                    </a:lnTo>
                    <a:cubicBezTo>
                      <a:pt x="761735" y="866885"/>
                      <a:pt x="753931" y="878315"/>
                      <a:pt x="744986" y="888888"/>
                    </a:cubicBezTo>
                    <a:cubicBezTo>
                      <a:pt x="735088" y="900698"/>
                      <a:pt x="724144" y="911557"/>
                      <a:pt x="712344" y="921368"/>
                    </a:cubicBezTo>
                    <a:lnTo>
                      <a:pt x="714818" y="924416"/>
                    </a:lnTo>
                    <a:cubicBezTo>
                      <a:pt x="716341" y="926321"/>
                      <a:pt x="715960" y="929178"/>
                      <a:pt x="713771" y="930797"/>
                    </a:cubicBezTo>
                    <a:cubicBezTo>
                      <a:pt x="711678" y="932417"/>
                      <a:pt x="708728" y="932226"/>
                      <a:pt x="707205" y="930321"/>
                    </a:cubicBezTo>
                    <a:lnTo>
                      <a:pt x="704921" y="927273"/>
                    </a:lnTo>
                    <a:cubicBezTo>
                      <a:pt x="694072" y="935655"/>
                      <a:pt x="682557" y="943180"/>
                      <a:pt x="670471" y="949657"/>
                    </a:cubicBezTo>
                    <a:cubicBezTo>
                      <a:pt x="656958" y="956991"/>
                      <a:pt x="642778" y="962897"/>
                      <a:pt x="628313" y="967755"/>
                    </a:cubicBezTo>
                    <a:lnTo>
                      <a:pt x="629550" y="971469"/>
                    </a:lnTo>
                    <a:cubicBezTo>
                      <a:pt x="630312" y="973755"/>
                      <a:pt x="628884" y="976327"/>
                      <a:pt x="626314" y="977089"/>
                    </a:cubicBezTo>
                    <a:cubicBezTo>
                      <a:pt x="623745" y="977946"/>
                      <a:pt x="621175" y="976708"/>
                      <a:pt x="620509" y="974327"/>
                    </a:cubicBezTo>
                    <a:lnTo>
                      <a:pt x="619367" y="970517"/>
                    </a:lnTo>
                    <a:cubicBezTo>
                      <a:pt x="606330" y="974422"/>
                      <a:pt x="593102" y="977375"/>
                      <a:pt x="579873" y="979470"/>
                    </a:cubicBezTo>
                    <a:cubicBezTo>
                      <a:pt x="565028" y="981852"/>
                      <a:pt x="550182" y="983185"/>
                      <a:pt x="535336" y="983756"/>
                    </a:cubicBezTo>
                    <a:lnTo>
                      <a:pt x="535527" y="987567"/>
                    </a:lnTo>
                    <a:cubicBezTo>
                      <a:pt x="535622" y="990043"/>
                      <a:pt x="533623" y="992043"/>
                      <a:pt x="531054" y="992234"/>
                    </a:cubicBezTo>
                    <a:cubicBezTo>
                      <a:pt x="528484" y="992424"/>
                      <a:pt x="526391" y="990424"/>
                      <a:pt x="526295" y="987947"/>
                    </a:cubicBezTo>
                    <a:lnTo>
                      <a:pt x="526201" y="983947"/>
                    </a:lnTo>
                    <a:cubicBezTo>
                      <a:pt x="512972" y="984233"/>
                      <a:pt x="499840" y="984042"/>
                      <a:pt x="486802" y="983376"/>
                    </a:cubicBezTo>
                    <a:cubicBezTo>
                      <a:pt x="472146" y="982613"/>
                      <a:pt x="457681" y="981280"/>
                      <a:pt x="443311" y="979661"/>
                    </a:cubicBezTo>
                    <a:lnTo>
                      <a:pt x="442836" y="983471"/>
                    </a:lnTo>
                    <a:cubicBezTo>
                      <a:pt x="442550" y="985852"/>
                      <a:pt x="440361" y="987662"/>
                      <a:pt x="437887" y="987376"/>
                    </a:cubicBezTo>
                    <a:cubicBezTo>
                      <a:pt x="435413" y="987090"/>
                      <a:pt x="433700" y="984804"/>
                      <a:pt x="433985" y="982423"/>
                    </a:cubicBezTo>
                    <a:lnTo>
                      <a:pt x="434461" y="978613"/>
                    </a:lnTo>
                    <a:cubicBezTo>
                      <a:pt x="421613" y="976994"/>
                      <a:pt x="408862" y="975184"/>
                      <a:pt x="396204" y="973279"/>
                    </a:cubicBezTo>
                    <a:cubicBezTo>
                      <a:pt x="382025" y="971088"/>
                      <a:pt x="367940" y="968612"/>
                      <a:pt x="353951" y="966135"/>
                    </a:cubicBezTo>
                    <a:lnTo>
                      <a:pt x="353285" y="969945"/>
                    </a:lnTo>
                    <a:cubicBezTo>
                      <a:pt x="352904" y="972327"/>
                      <a:pt x="350525" y="973946"/>
                      <a:pt x="348241" y="973470"/>
                    </a:cubicBezTo>
                    <a:cubicBezTo>
                      <a:pt x="345862" y="973088"/>
                      <a:pt x="344244" y="970707"/>
                      <a:pt x="344720" y="968326"/>
                    </a:cubicBezTo>
                    <a:lnTo>
                      <a:pt x="345386" y="964611"/>
                    </a:lnTo>
                    <a:cubicBezTo>
                      <a:pt x="332920" y="962325"/>
                      <a:pt x="320453" y="960135"/>
                      <a:pt x="308082" y="957944"/>
                    </a:cubicBezTo>
                    <a:cubicBezTo>
                      <a:pt x="294187" y="955467"/>
                      <a:pt x="280388" y="953181"/>
                      <a:pt x="266685" y="951086"/>
                    </a:cubicBezTo>
                    <a:lnTo>
                      <a:pt x="266114" y="954801"/>
                    </a:lnTo>
                    <a:cubicBezTo>
                      <a:pt x="265733" y="957182"/>
                      <a:pt x="263544" y="958896"/>
                      <a:pt x="261260" y="958515"/>
                    </a:cubicBezTo>
                    <a:cubicBezTo>
                      <a:pt x="258976" y="958134"/>
                      <a:pt x="257358" y="955944"/>
                      <a:pt x="257739" y="953562"/>
                    </a:cubicBezTo>
                    <a:lnTo>
                      <a:pt x="258310" y="949847"/>
                    </a:lnTo>
                    <a:cubicBezTo>
                      <a:pt x="246034" y="948038"/>
                      <a:pt x="233852" y="946514"/>
                      <a:pt x="221671" y="945371"/>
                    </a:cubicBezTo>
                    <a:cubicBezTo>
                      <a:pt x="208158" y="944133"/>
                      <a:pt x="194549" y="943371"/>
                      <a:pt x="181321" y="943561"/>
                    </a:cubicBezTo>
                    <a:lnTo>
                      <a:pt x="181416" y="947371"/>
                    </a:lnTo>
                    <a:cubicBezTo>
                      <a:pt x="181416" y="949847"/>
                      <a:pt x="179608" y="951657"/>
                      <a:pt x="177515" y="951848"/>
                    </a:cubicBezTo>
                    <a:cubicBezTo>
                      <a:pt x="175326" y="951943"/>
                      <a:pt x="173518" y="950133"/>
                      <a:pt x="173422" y="947657"/>
                    </a:cubicBezTo>
                    <a:lnTo>
                      <a:pt x="173232" y="943847"/>
                    </a:lnTo>
                    <a:cubicBezTo>
                      <a:pt x="161527" y="944323"/>
                      <a:pt x="150107" y="945656"/>
                      <a:pt x="139163" y="948133"/>
                    </a:cubicBezTo>
                    <a:cubicBezTo>
                      <a:pt x="127077" y="950991"/>
                      <a:pt x="115467" y="954991"/>
                      <a:pt x="105570" y="961182"/>
                    </a:cubicBezTo>
                    <a:lnTo>
                      <a:pt x="107473" y="964421"/>
                    </a:lnTo>
                    <a:cubicBezTo>
                      <a:pt x="108710" y="966516"/>
                      <a:pt x="108425" y="968993"/>
                      <a:pt x="106902" y="969850"/>
                    </a:cubicBezTo>
                    <a:cubicBezTo>
                      <a:pt x="105379" y="970707"/>
                      <a:pt x="102905" y="969850"/>
                      <a:pt x="101573" y="967945"/>
                    </a:cubicBezTo>
                    <a:lnTo>
                      <a:pt x="99574" y="964992"/>
                    </a:lnTo>
                    <a:cubicBezTo>
                      <a:pt x="90629" y="971088"/>
                      <a:pt x="82064" y="978613"/>
                      <a:pt x="74926" y="986709"/>
                    </a:cubicBezTo>
                    <a:cubicBezTo>
                      <a:pt x="67028" y="995948"/>
                      <a:pt x="60652" y="1006331"/>
                      <a:pt x="55988" y="1017475"/>
                    </a:cubicBezTo>
                    <a:lnTo>
                      <a:pt x="59509" y="1018904"/>
                    </a:lnTo>
                    <a:cubicBezTo>
                      <a:pt x="61698" y="1019856"/>
                      <a:pt x="62936" y="1022047"/>
                      <a:pt x="62174" y="1023762"/>
                    </a:cubicBezTo>
                    <a:cubicBezTo>
                      <a:pt x="61508" y="1025571"/>
                      <a:pt x="59224" y="1026333"/>
                      <a:pt x="56940" y="1025571"/>
                    </a:cubicBezTo>
                    <a:lnTo>
                      <a:pt x="53419" y="1024333"/>
                    </a:lnTo>
                    <a:cubicBezTo>
                      <a:pt x="49898" y="1034525"/>
                      <a:pt x="47709" y="1045097"/>
                      <a:pt x="47233" y="1055956"/>
                    </a:cubicBezTo>
                    <a:cubicBezTo>
                      <a:pt x="46662" y="1068053"/>
                      <a:pt x="47994" y="1080150"/>
                      <a:pt x="51135" y="1091961"/>
                    </a:cubicBezTo>
                    <a:lnTo>
                      <a:pt x="54751" y="1091008"/>
                    </a:lnTo>
                    <a:cubicBezTo>
                      <a:pt x="57130" y="1090437"/>
                      <a:pt x="59414" y="1091389"/>
                      <a:pt x="59890" y="1093199"/>
                    </a:cubicBezTo>
                    <a:cubicBezTo>
                      <a:pt x="60271" y="1095104"/>
                      <a:pt x="59129" y="1097104"/>
                      <a:pt x="56750" y="1097866"/>
                    </a:cubicBezTo>
                    <a:lnTo>
                      <a:pt x="53229" y="1099009"/>
                    </a:lnTo>
                    <a:cubicBezTo>
                      <a:pt x="56655" y="1109296"/>
                      <a:pt x="61413" y="1119202"/>
                      <a:pt x="67408" y="1128346"/>
                    </a:cubicBezTo>
                    <a:cubicBezTo>
                      <a:pt x="74165" y="1138538"/>
                      <a:pt x="82444" y="1147682"/>
                      <a:pt x="91866" y="1155683"/>
                    </a:cubicBezTo>
                    <a:lnTo>
                      <a:pt x="94245" y="1152825"/>
                    </a:lnTo>
                    <a:cubicBezTo>
                      <a:pt x="95863" y="1151016"/>
                      <a:pt x="98337" y="1150444"/>
                      <a:pt x="99860" y="1151587"/>
                    </a:cubicBezTo>
                    <a:cubicBezTo>
                      <a:pt x="101382" y="1152825"/>
                      <a:pt x="101477" y="1155302"/>
                      <a:pt x="100050" y="1157302"/>
                    </a:cubicBezTo>
                    <a:lnTo>
                      <a:pt x="97766" y="1160350"/>
                    </a:lnTo>
                    <a:cubicBezTo>
                      <a:pt x="106616" y="1167018"/>
                      <a:pt x="116228" y="1172637"/>
                      <a:pt x="126506" y="1177019"/>
                    </a:cubicBezTo>
                    <a:cubicBezTo>
                      <a:pt x="138021" y="1181972"/>
                      <a:pt x="150202" y="1185496"/>
                      <a:pt x="162764" y="1187782"/>
                    </a:cubicBezTo>
                    <a:lnTo>
                      <a:pt x="163430" y="1184067"/>
                    </a:lnTo>
                    <a:cubicBezTo>
                      <a:pt x="163906" y="1181686"/>
                      <a:pt x="165904" y="1180067"/>
                      <a:pt x="167903" y="1180448"/>
                    </a:cubicBezTo>
                    <a:cubicBezTo>
                      <a:pt x="169901" y="1180829"/>
                      <a:pt x="171329" y="1182829"/>
                      <a:pt x="171043" y="1185305"/>
                    </a:cubicBezTo>
                    <a:lnTo>
                      <a:pt x="170567" y="1188830"/>
                    </a:lnTo>
                    <a:cubicBezTo>
                      <a:pt x="181892" y="1190449"/>
                      <a:pt x="193502" y="1191211"/>
                      <a:pt x="205113" y="1190830"/>
                    </a:cubicBezTo>
                    <a:cubicBezTo>
                      <a:pt x="211869" y="1190925"/>
                      <a:pt x="219102" y="1189973"/>
                      <a:pt x="226239" y="1189401"/>
                    </a:cubicBezTo>
                    <a:cubicBezTo>
                      <a:pt x="232710" y="1188735"/>
                      <a:pt x="239182" y="1188354"/>
                      <a:pt x="245558" y="1187592"/>
                    </a:cubicBezTo>
                    <a:lnTo>
                      <a:pt x="245082" y="1183877"/>
                    </a:lnTo>
                    <a:cubicBezTo>
                      <a:pt x="244796" y="1181496"/>
                      <a:pt x="246414" y="1179210"/>
                      <a:pt x="248603" y="1178924"/>
                    </a:cubicBezTo>
                    <a:cubicBezTo>
                      <a:pt x="250887" y="1178543"/>
                      <a:pt x="252981" y="1180257"/>
                      <a:pt x="253266" y="1182639"/>
                    </a:cubicBezTo>
                    <a:lnTo>
                      <a:pt x="253742" y="1186448"/>
                    </a:lnTo>
                    <a:cubicBezTo>
                      <a:pt x="265828" y="1184639"/>
                      <a:pt x="277914" y="1183020"/>
                      <a:pt x="289810" y="1180162"/>
                    </a:cubicBezTo>
                    <a:cubicBezTo>
                      <a:pt x="303228" y="1177495"/>
                      <a:pt x="316551" y="1174256"/>
                      <a:pt x="329684" y="1170447"/>
                    </a:cubicBezTo>
                    <a:lnTo>
                      <a:pt x="328637" y="1166827"/>
                    </a:lnTo>
                    <a:cubicBezTo>
                      <a:pt x="327971" y="1164446"/>
                      <a:pt x="329208" y="1162160"/>
                      <a:pt x="331492" y="1161493"/>
                    </a:cubicBezTo>
                    <a:cubicBezTo>
                      <a:pt x="333681" y="1160922"/>
                      <a:pt x="336060" y="1162160"/>
                      <a:pt x="336726" y="1164541"/>
                    </a:cubicBezTo>
                    <a:lnTo>
                      <a:pt x="337773" y="1168065"/>
                    </a:lnTo>
                    <a:cubicBezTo>
                      <a:pt x="349478" y="1164541"/>
                      <a:pt x="361184" y="1160731"/>
                      <a:pt x="372699" y="1156635"/>
                    </a:cubicBezTo>
                    <a:cubicBezTo>
                      <a:pt x="385641" y="1152063"/>
                      <a:pt x="398393" y="1146920"/>
                      <a:pt x="411050" y="1141491"/>
                    </a:cubicBezTo>
                    <a:lnTo>
                      <a:pt x="409528" y="1137966"/>
                    </a:lnTo>
                    <a:cubicBezTo>
                      <a:pt x="408576" y="1135680"/>
                      <a:pt x="409528" y="1133299"/>
                      <a:pt x="411621" y="1132251"/>
                    </a:cubicBezTo>
                    <a:cubicBezTo>
                      <a:pt x="413715" y="1131299"/>
                      <a:pt x="416190" y="1132347"/>
                      <a:pt x="417236" y="1134537"/>
                    </a:cubicBezTo>
                    <a:lnTo>
                      <a:pt x="418759" y="1137966"/>
                    </a:lnTo>
                    <a:cubicBezTo>
                      <a:pt x="429988" y="1132918"/>
                      <a:pt x="441123" y="1127679"/>
                      <a:pt x="452066" y="1122060"/>
                    </a:cubicBezTo>
                    <a:cubicBezTo>
                      <a:pt x="464248" y="1115868"/>
                      <a:pt x="476333" y="1109105"/>
                      <a:pt x="488134" y="1102152"/>
                    </a:cubicBezTo>
                    <a:lnTo>
                      <a:pt x="486231" y="1098914"/>
                    </a:lnTo>
                    <a:cubicBezTo>
                      <a:pt x="484994" y="1096818"/>
                      <a:pt x="485565" y="1094151"/>
                      <a:pt x="487564" y="1093008"/>
                    </a:cubicBezTo>
                    <a:cubicBezTo>
                      <a:pt x="489562" y="1091770"/>
                      <a:pt x="492131" y="1092532"/>
                      <a:pt x="493368" y="1094628"/>
                    </a:cubicBezTo>
                    <a:lnTo>
                      <a:pt x="495367" y="1097866"/>
                    </a:lnTo>
                    <a:cubicBezTo>
                      <a:pt x="500411" y="1094818"/>
                      <a:pt x="505359" y="1091675"/>
                      <a:pt x="510212" y="1088531"/>
                    </a:cubicBezTo>
                    <a:cubicBezTo>
                      <a:pt x="518968" y="1082817"/>
                      <a:pt x="530578" y="1084817"/>
                      <a:pt x="536859" y="1093104"/>
                    </a:cubicBezTo>
                    <a:lnTo>
                      <a:pt x="536859" y="1093104"/>
                    </a:lnTo>
                    <a:cubicBezTo>
                      <a:pt x="543806" y="1102247"/>
                      <a:pt x="541427" y="1115392"/>
                      <a:pt x="531910" y="1121774"/>
                    </a:cubicBezTo>
                    <a:cubicBezTo>
                      <a:pt x="519634" y="1129870"/>
                      <a:pt x="507262" y="1137300"/>
                      <a:pt x="494701" y="1144348"/>
                    </a:cubicBezTo>
                    <a:lnTo>
                      <a:pt x="496699" y="1147872"/>
                    </a:lnTo>
                    <a:cubicBezTo>
                      <a:pt x="497936" y="1149968"/>
                      <a:pt x="497080" y="1152730"/>
                      <a:pt x="494891" y="1153873"/>
                    </a:cubicBezTo>
                    <a:cubicBezTo>
                      <a:pt x="492702" y="1155111"/>
                      <a:pt x="489943" y="1154254"/>
                      <a:pt x="488800" y="1152159"/>
                    </a:cubicBezTo>
                    <a:lnTo>
                      <a:pt x="486897" y="1148634"/>
                    </a:lnTo>
                    <a:cubicBezTo>
                      <a:pt x="481378" y="1151587"/>
                      <a:pt x="475858" y="1154635"/>
                      <a:pt x="470243" y="1157493"/>
                    </a:cubicBezTo>
                    <a:cubicBezTo>
                      <a:pt x="451306" y="1167208"/>
                      <a:pt x="431987" y="1176066"/>
                      <a:pt x="412192" y="1184067"/>
                    </a:cubicBezTo>
                    <a:lnTo>
                      <a:pt x="413715" y="1187782"/>
                    </a:lnTo>
                    <a:cubicBezTo>
                      <a:pt x="414667" y="1190068"/>
                      <a:pt x="413525" y="1192640"/>
                      <a:pt x="411145" y="1193592"/>
                    </a:cubicBezTo>
                    <a:cubicBezTo>
                      <a:pt x="408862" y="1194545"/>
                      <a:pt x="406197" y="1193497"/>
                      <a:pt x="405341" y="1191211"/>
                    </a:cubicBezTo>
                    <a:lnTo>
                      <a:pt x="403818" y="1187401"/>
                    </a:lnTo>
                    <a:cubicBezTo>
                      <a:pt x="398013" y="1189687"/>
                      <a:pt x="392112" y="1191878"/>
                      <a:pt x="386212" y="1194069"/>
                    </a:cubicBezTo>
                    <a:cubicBezTo>
                      <a:pt x="366132" y="1201212"/>
                      <a:pt x="345767" y="1207594"/>
                      <a:pt x="325021" y="1212833"/>
                    </a:cubicBezTo>
                    <a:lnTo>
                      <a:pt x="325972" y="1216738"/>
                    </a:lnTo>
                    <a:cubicBezTo>
                      <a:pt x="326544" y="1219119"/>
                      <a:pt x="325116" y="1221501"/>
                      <a:pt x="322642" y="1222167"/>
                    </a:cubicBezTo>
                    <a:cubicBezTo>
                      <a:pt x="320167" y="1222834"/>
                      <a:pt x="317788" y="1221405"/>
                      <a:pt x="317217" y="1219024"/>
                    </a:cubicBezTo>
                    <a:lnTo>
                      <a:pt x="316266" y="1215023"/>
                    </a:lnTo>
                    <a:cubicBezTo>
                      <a:pt x="310175" y="1216452"/>
                      <a:pt x="303989" y="1217881"/>
                      <a:pt x="297804" y="1219119"/>
                    </a:cubicBezTo>
                    <a:cubicBezTo>
                      <a:pt x="282862" y="1222644"/>
                      <a:pt x="267541" y="1224453"/>
                      <a:pt x="252314" y="1226835"/>
                    </a:cubicBezTo>
                    <a:cubicBezTo>
                      <a:pt x="246319" y="1227692"/>
                      <a:pt x="240229" y="1228168"/>
                      <a:pt x="234233" y="1228644"/>
                    </a:cubicBezTo>
                    <a:lnTo>
                      <a:pt x="234614" y="1232645"/>
                    </a:lnTo>
                    <a:cubicBezTo>
                      <a:pt x="234804" y="1235026"/>
                      <a:pt x="232996" y="1237217"/>
                      <a:pt x="230427" y="1237407"/>
                    </a:cubicBezTo>
                    <a:cubicBezTo>
                      <a:pt x="227857" y="1237598"/>
                      <a:pt x="225668" y="1235883"/>
                      <a:pt x="225478" y="1233407"/>
                    </a:cubicBezTo>
                    <a:lnTo>
                      <a:pt x="225192" y="1229406"/>
                    </a:lnTo>
                    <a:cubicBezTo>
                      <a:pt x="218911" y="1229978"/>
                      <a:pt x="212631" y="1230645"/>
                      <a:pt x="205969" y="1230549"/>
                    </a:cubicBezTo>
                    <a:cubicBezTo>
                      <a:pt x="183700" y="1231216"/>
                      <a:pt x="160956" y="1228930"/>
                      <a:pt x="138878" y="1223120"/>
                    </a:cubicBezTo>
                    <a:lnTo>
                      <a:pt x="137831" y="1227025"/>
                    </a:lnTo>
                    <a:cubicBezTo>
                      <a:pt x="137260" y="1229406"/>
                      <a:pt x="134595" y="1230740"/>
                      <a:pt x="131835" y="1229978"/>
                    </a:cubicBezTo>
                    <a:cubicBezTo>
                      <a:pt x="129171" y="1229216"/>
                      <a:pt x="127553" y="1226835"/>
                      <a:pt x="128314" y="1224453"/>
                    </a:cubicBezTo>
                    <a:lnTo>
                      <a:pt x="129551" y="1220453"/>
                    </a:lnTo>
                    <a:cubicBezTo>
                      <a:pt x="123080" y="1218453"/>
                      <a:pt x="116704" y="1216167"/>
                      <a:pt x="110518" y="1213404"/>
                    </a:cubicBezTo>
                    <a:cubicBezTo>
                      <a:pt x="89296" y="1204451"/>
                      <a:pt x="69692" y="1190925"/>
                      <a:pt x="53419" y="1174066"/>
                    </a:cubicBezTo>
                    <a:lnTo>
                      <a:pt x="50469" y="1176923"/>
                    </a:lnTo>
                    <a:cubicBezTo>
                      <a:pt x="48756" y="1178638"/>
                      <a:pt x="45711" y="1178352"/>
                      <a:pt x="43807" y="1176162"/>
                    </a:cubicBezTo>
                    <a:cubicBezTo>
                      <a:pt x="41809" y="1174066"/>
                      <a:pt x="41809" y="1171018"/>
                      <a:pt x="43617" y="1169494"/>
                    </a:cubicBezTo>
                    <a:lnTo>
                      <a:pt x="46757" y="1166732"/>
                    </a:lnTo>
                    <a:cubicBezTo>
                      <a:pt x="42285" y="1161493"/>
                      <a:pt x="38002" y="1156064"/>
                      <a:pt x="34100" y="1150254"/>
                    </a:cubicBezTo>
                    <a:cubicBezTo>
                      <a:pt x="21158" y="1132061"/>
                      <a:pt x="12593" y="1109487"/>
                      <a:pt x="9072" y="1086150"/>
                    </a:cubicBezTo>
                    <a:close/>
                    <a:moveTo>
                      <a:pt x="751837" y="654668"/>
                    </a:moveTo>
                    <a:lnTo>
                      <a:pt x="748126" y="655620"/>
                    </a:lnTo>
                    <a:cubicBezTo>
                      <a:pt x="745747" y="656192"/>
                      <a:pt x="743558" y="654954"/>
                      <a:pt x="742796" y="652858"/>
                    </a:cubicBezTo>
                    <a:cubicBezTo>
                      <a:pt x="742131" y="650763"/>
                      <a:pt x="743558" y="648477"/>
                      <a:pt x="745842" y="647810"/>
                    </a:cubicBezTo>
                    <a:lnTo>
                      <a:pt x="749649" y="646762"/>
                    </a:lnTo>
                    <a:cubicBezTo>
                      <a:pt x="748031" y="641238"/>
                      <a:pt x="746413" y="635713"/>
                      <a:pt x="744510" y="630284"/>
                    </a:cubicBezTo>
                    <a:cubicBezTo>
                      <a:pt x="738133" y="611805"/>
                      <a:pt x="730140" y="593803"/>
                      <a:pt x="720813" y="576468"/>
                    </a:cubicBezTo>
                    <a:lnTo>
                      <a:pt x="717387" y="578277"/>
                    </a:lnTo>
                    <a:cubicBezTo>
                      <a:pt x="715294" y="579420"/>
                      <a:pt x="712629" y="578754"/>
                      <a:pt x="711583" y="576849"/>
                    </a:cubicBezTo>
                    <a:cubicBezTo>
                      <a:pt x="710536" y="574944"/>
                      <a:pt x="711297" y="572372"/>
                      <a:pt x="713486" y="571134"/>
                    </a:cubicBezTo>
                    <a:lnTo>
                      <a:pt x="716816" y="569229"/>
                    </a:lnTo>
                    <a:cubicBezTo>
                      <a:pt x="713962" y="564180"/>
                      <a:pt x="711012" y="559227"/>
                      <a:pt x="707966" y="554370"/>
                    </a:cubicBezTo>
                    <a:cubicBezTo>
                      <a:pt x="697403" y="537891"/>
                      <a:pt x="685507" y="522270"/>
                      <a:pt x="672279" y="507887"/>
                    </a:cubicBezTo>
                    <a:lnTo>
                      <a:pt x="669329" y="510554"/>
                    </a:lnTo>
                    <a:cubicBezTo>
                      <a:pt x="667521" y="512174"/>
                      <a:pt x="664856" y="512174"/>
                      <a:pt x="663429" y="510554"/>
                    </a:cubicBezTo>
                    <a:cubicBezTo>
                      <a:pt x="662001" y="508935"/>
                      <a:pt x="662001" y="506364"/>
                      <a:pt x="663809" y="504649"/>
                    </a:cubicBezTo>
                    <a:lnTo>
                      <a:pt x="666664" y="501887"/>
                    </a:lnTo>
                    <a:cubicBezTo>
                      <a:pt x="662667" y="497791"/>
                      <a:pt x="658671" y="493695"/>
                      <a:pt x="654483" y="489790"/>
                    </a:cubicBezTo>
                    <a:cubicBezTo>
                      <a:pt x="640209" y="476741"/>
                      <a:pt x="624601" y="465311"/>
                      <a:pt x="608043" y="455976"/>
                    </a:cubicBezTo>
                    <a:lnTo>
                      <a:pt x="606139" y="459310"/>
                    </a:lnTo>
                    <a:cubicBezTo>
                      <a:pt x="604902" y="461406"/>
                      <a:pt x="602428" y="462263"/>
                      <a:pt x="600619" y="461310"/>
                    </a:cubicBezTo>
                    <a:cubicBezTo>
                      <a:pt x="598812" y="460262"/>
                      <a:pt x="598146" y="457691"/>
                      <a:pt x="599288" y="455500"/>
                    </a:cubicBezTo>
                    <a:lnTo>
                      <a:pt x="601000" y="452166"/>
                    </a:lnTo>
                    <a:cubicBezTo>
                      <a:pt x="596052" y="449595"/>
                      <a:pt x="591103" y="447118"/>
                      <a:pt x="585964" y="444927"/>
                    </a:cubicBezTo>
                    <a:cubicBezTo>
                      <a:pt x="573498" y="440070"/>
                      <a:pt x="560746" y="435783"/>
                      <a:pt x="547707" y="434069"/>
                    </a:cubicBezTo>
                    <a:cubicBezTo>
                      <a:pt x="544377" y="433593"/>
                      <a:pt x="541332" y="432926"/>
                      <a:pt x="537906" y="432640"/>
                    </a:cubicBezTo>
                    <a:lnTo>
                      <a:pt x="531910" y="432164"/>
                    </a:lnTo>
                    <a:lnTo>
                      <a:pt x="531625" y="436164"/>
                    </a:lnTo>
                    <a:cubicBezTo>
                      <a:pt x="531435" y="438546"/>
                      <a:pt x="529531" y="440450"/>
                      <a:pt x="527343" y="440260"/>
                    </a:cubicBezTo>
                    <a:cubicBezTo>
                      <a:pt x="525153" y="440070"/>
                      <a:pt x="523536" y="437974"/>
                      <a:pt x="523631" y="435593"/>
                    </a:cubicBezTo>
                    <a:lnTo>
                      <a:pt x="523821" y="431687"/>
                    </a:lnTo>
                    <a:cubicBezTo>
                      <a:pt x="518111" y="431402"/>
                      <a:pt x="512402" y="431402"/>
                      <a:pt x="506691" y="431307"/>
                    </a:cubicBezTo>
                    <a:cubicBezTo>
                      <a:pt x="487278" y="431687"/>
                      <a:pt x="467864" y="433878"/>
                      <a:pt x="448831" y="437879"/>
                    </a:cubicBezTo>
                    <a:lnTo>
                      <a:pt x="449592" y="441689"/>
                    </a:lnTo>
                    <a:cubicBezTo>
                      <a:pt x="450068" y="444070"/>
                      <a:pt x="448736" y="446356"/>
                      <a:pt x="446547" y="446737"/>
                    </a:cubicBezTo>
                    <a:cubicBezTo>
                      <a:pt x="444358" y="447118"/>
                      <a:pt x="442265" y="445785"/>
                      <a:pt x="441694" y="443308"/>
                    </a:cubicBezTo>
                    <a:lnTo>
                      <a:pt x="440837" y="439498"/>
                    </a:lnTo>
                    <a:cubicBezTo>
                      <a:pt x="435223" y="440832"/>
                      <a:pt x="429703" y="442165"/>
                      <a:pt x="424183" y="443784"/>
                    </a:cubicBezTo>
                    <a:cubicBezTo>
                      <a:pt x="405530" y="449309"/>
                      <a:pt x="387449" y="456643"/>
                      <a:pt x="370319" y="465692"/>
                    </a:cubicBezTo>
                    <a:lnTo>
                      <a:pt x="372128" y="469025"/>
                    </a:lnTo>
                    <a:cubicBezTo>
                      <a:pt x="373270" y="471121"/>
                      <a:pt x="372604" y="473788"/>
                      <a:pt x="370795" y="474836"/>
                    </a:cubicBezTo>
                    <a:cubicBezTo>
                      <a:pt x="368892" y="475883"/>
                      <a:pt x="366418" y="475026"/>
                      <a:pt x="365181" y="472931"/>
                    </a:cubicBezTo>
                    <a:lnTo>
                      <a:pt x="363277" y="469502"/>
                    </a:lnTo>
                    <a:cubicBezTo>
                      <a:pt x="358329" y="472264"/>
                      <a:pt x="353475" y="475121"/>
                      <a:pt x="348717" y="478265"/>
                    </a:cubicBezTo>
                    <a:cubicBezTo>
                      <a:pt x="337202" y="485885"/>
                      <a:pt x="326258" y="494171"/>
                      <a:pt x="316646" y="503696"/>
                    </a:cubicBezTo>
                    <a:cubicBezTo>
                      <a:pt x="312840" y="507411"/>
                      <a:pt x="309128" y="511221"/>
                      <a:pt x="305702" y="515127"/>
                    </a:cubicBezTo>
                    <a:lnTo>
                      <a:pt x="308652" y="517698"/>
                    </a:lnTo>
                    <a:cubicBezTo>
                      <a:pt x="310461" y="519318"/>
                      <a:pt x="310746" y="521794"/>
                      <a:pt x="309414" y="523413"/>
                    </a:cubicBezTo>
                    <a:cubicBezTo>
                      <a:pt x="308176" y="525033"/>
                      <a:pt x="305607" y="525128"/>
                      <a:pt x="303704" y="523604"/>
                    </a:cubicBezTo>
                    <a:lnTo>
                      <a:pt x="300563" y="521127"/>
                    </a:lnTo>
                    <a:cubicBezTo>
                      <a:pt x="297137" y="525414"/>
                      <a:pt x="293902" y="529795"/>
                      <a:pt x="291047" y="534367"/>
                    </a:cubicBezTo>
                    <a:cubicBezTo>
                      <a:pt x="284100" y="545416"/>
                      <a:pt x="278104" y="557132"/>
                      <a:pt x="274869" y="569419"/>
                    </a:cubicBezTo>
                    <a:cubicBezTo>
                      <a:pt x="273536" y="574277"/>
                      <a:pt x="272585" y="579135"/>
                      <a:pt x="271919" y="584088"/>
                    </a:cubicBezTo>
                    <a:lnTo>
                      <a:pt x="275630" y="584659"/>
                    </a:lnTo>
                    <a:cubicBezTo>
                      <a:pt x="278009" y="585040"/>
                      <a:pt x="279817" y="586850"/>
                      <a:pt x="279627" y="588660"/>
                    </a:cubicBezTo>
                    <a:cubicBezTo>
                      <a:pt x="279437" y="590565"/>
                      <a:pt x="277248" y="591898"/>
                      <a:pt x="274869" y="591708"/>
                    </a:cubicBezTo>
                    <a:lnTo>
                      <a:pt x="271062" y="591422"/>
                    </a:lnTo>
                    <a:cubicBezTo>
                      <a:pt x="270681" y="596565"/>
                      <a:pt x="270491" y="601804"/>
                      <a:pt x="270681" y="606948"/>
                    </a:cubicBezTo>
                    <a:cubicBezTo>
                      <a:pt x="271443" y="619616"/>
                      <a:pt x="274678" y="632094"/>
                      <a:pt x="279151" y="644286"/>
                    </a:cubicBezTo>
                    <a:cubicBezTo>
                      <a:pt x="281340" y="648953"/>
                      <a:pt x="283243" y="653811"/>
                      <a:pt x="285622" y="658383"/>
                    </a:cubicBezTo>
                    <a:lnTo>
                      <a:pt x="289143" y="656573"/>
                    </a:lnTo>
                    <a:cubicBezTo>
                      <a:pt x="291332" y="655430"/>
                      <a:pt x="293902" y="656001"/>
                      <a:pt x="294853" y="657811"/>
                    </a:cubicBezTo>
                    <a:cubicBezTo>
                      <a:pt x="295805" y="659621"/>
                      <a:pt x="294949" y="662002"/>
                      <a:pt x="292855" y="663240"/>
                    </a:cubicBezTo>
                    <a:lnTo>
                      <a:pt x="289429" y="665241"/>
                    </a:lnTo>
                    <a:cubicBezTo>
                      <a:pt x="290476" y="667146"/>
                      <a:pt x="291428" y="669050"/>
                      <a:pt x="292570" y="670860"/>
                    </a:cubicBezTo>
                    <a:lnTo>
                      <a:pt x="298280" y="679242"/>
                    </a:lnTo>
                    <a:cubicBezTo>
                      <a:pt x="309128" y="694863"/>
                      <a:pt x="322071" y="708960"/>
                      <a:pt x="336631" y="721438"/>
                    </a:cubicBezTo>
                    <a:lnTo>
                      <a:pt x="339200" y="718485"/>
                    </a:lnTo>
                    <a:cubicBezTo>
                      <a:pt x="340818" y="716676"/>
                      <a:pt x="343388" y="716390"/>
                      <a:pt x="345005" y="717723"/>
                    </a:cubicBezTo>
                    <a:cubicBezTo>
                      <a:pt x="346719" y="719057"/>
                      <a:pt x="346909" y="721629"/>
                      <a:pt x="345386" y="723534"/>
                    </a:cubicBezTo>
                    <a:lnTo>
                      <a:pt x="342912" y="726677"/>
                    </a:lnTo>
                    <a:cubicBezTo>
                      <a:pt x="347290" y="730201"/>
                      <a:pt x="351762" y="733725"/>
                      <a:pt x="356425" y="737059"/>
                    </a:cubicBezTo>
                    <a:cubicBezTo>
                      <a:pt x="372223" y="748203"/>
                      <a:pt x="389353" y="757728"/>
                      <a:pt x="407149" y="765920"/>
                    </a:cubicBezTo>
                    <a:lnTo>
                      <a:pt x="408766" y="762396"/>
                    </a:lnTo>
                    <a:cubicBezTo>
                      <a:pt x="409813" y="760205"/>
                      <a:pt x="412192" y="759252"/>
                      <a:pt x="414286" y="760014"/>
                    </a:cubicBezTo>
                    <a:cubicBezTo>
                      <a:pt x="416379" y="760871"/>
                      <a:pt x="417236" y="763348"/>
                      <a:pt x="416284" y="765634"/>
                    </a:cubicBezTo>
                    <a:lnTo>
                      <a:pt x="414667" y="769254"/>
                    </a:lnTo>
                    <a:cubicBezTo>
                      <a:pt x="419996" y="771539"/>
                      <a:pt x="425325" y="773826"/>
                      <a:pt x="430749" y="775921"/>
                    </a:cubicBezTo>
                    <a:cubicBezTo>
                      <a:pt x="449116" y="782970"/>
                      <a:pt x="468245" y="788494"/>
                      <a:pt x="487658" y="792971"/>
                    </a:cubicBezTo>
                    <a:lnTo>
                      <a:pt x="488515" y="789066"/>
                    </a:lnTo>
                    <a:cubicBezTo>
                      <a:pt x="489086" y="786684"/>
                      <a:pt x="491275" y="785160"/>
                      <a:pt x="493464" y="785732"/>
                    </a:cubicBezTo>
                    <a:cubicBezTo>
                      <a:pt x="495652" y="786303"/>
                      <a:pt x="497080" y="788589"/>
                      <a:pt x="496509" y="790971"/>
                    </a:cubicBezTo>
                    <a:lnTo>
                      <a:pt x="495748" y="794685"/>
                    </a:lnTo>
                    <a:cubicBezTo>
                      <a:pt x="501457" y="795923"/>
                      <a:pt x="507262" y="797067"/>
                      <a:pt x="513068" y="798019"/>
                    </a:cubicBezTo>
                    <a:cubicBezTo>
                      <a:pt x="532672" y="801448"/>
                      <a:pt x="552561" y="803639"/>
                      <a:pt x="572546" y="804877"/>
                    </a:cubicBezTo>
                    <a:lnTo>
                      <a:pt x="572736" y="801067"/>
                    </a:lnTo>
                    <a:cubicBezTo>
                      <a:pt x="572927" y="798686"/>
                      <a:pt x="574830" y="796781"/>
                      <a:pt x="577114" y="796876"/>
                    </a:cubicBezTo>
                    <a:cubicBezTo>
                      <a:pt x="579398" y="796971"/>
                      <a:pt x="581206" y="799067"/>
                      <a:pt x="581015" y="801448"/>
                    </a:cubicBezTo>
                    <a:lnTo>
                      <a:pt x="580825" y="805448"/>
                    </a:lnTo>
                    <a:cubicBezTo>
                      <a:pt x="586726" y="805734"/>
                      <a:pt x="592626" y="806020"/>
                      <a:pt x="598526" y="806115"/>
                    </a:cubicBezTo>
                    <a:cubicBezTo>
                      <a:pt x="618606" y="806496"/>
                      <a:pt x="638591" y="805639"/>
                      <a:pt x="658671" y="803925"/>
                    </a:cubicBezTo>
                    <a:lnTo>
                      <a:pt x="658385" y="800019"/>
                    </a:lnTo>
                    <a:cubicBezTo>
                      <a:pt x="658195" y="797638"/>
                      <a:pt x="659908" y="795447"/>
                      <a:pt x="662192" y="795257"/>
                    </a:cubicBezTo>
                    <a:cubicBezTo>
                      <a:pt x="664476" y="795066"/>
                      <a:pt x="666569" y="796876"/>
                      <a:pt x="666759" y="799257"/>
                    </a:cubicBezTo>
                    <a:lnTo>
                      <a:pt x="667140" y="803163"/>
                    </a:lnTo>
                    <a:cubicBezTo>
                      <a:pt x="673041" y="802591"/>
                      <a:pt x="678941" y="802020"/>
                      <a:pt x="684841" y="801353"/>
                    </a:cubicBezTo>
                    <a:cubicBezTo>
                      <a:pt x="704826" y="799067"/>
                      <a:pt x="724620" y="795447"/>
                      <a:pt x="744224" y="791161"/>
                    </a:cubicBezTo>
                    <a:lnTo>
                      <a:pt x="743367" y="787351"/>
                    </a:lnTo>
                    <a:cubicBezTo>
                      <a:pt x="742892" y="784970"/>
                      <a:pt x="744224" y="782684"/>
                      <a:pt x="746508" y="782112"/>
                    </a:cubicBezTo>
                    <a:cubicBezTo>
                      <a:pt x="748792" y="781636"/>
                      <a:pt x="750981" y="783160"/>
                      <a:pt x="751552" y="785541"/>
                    </a:cubicBezTo>
                    <a:lnTo>
                      <a:pt x="752408" y="789351"/>
                    </a:lnTo>
                    <a:cubicBezTo>
                      <a:pt x="752599" y="789256"/>
                      <a:pt x="752884" y="789256"/>
                      <a:pt x="753074" y="789161"/>
                    </a:cubicBezTo>
                    <a:cubicBezTo>
                      <a:pt x="757642" y="772397"/>
                      <a:pt x="760212" y="754966"/>
                      <a:pt x="760878" y="737345"/>
                    </a:cubicBezTo>
                    <a:lnTo>
                      <a:pt x="756977" y="737154"/>
                    </a:lnTo>
                    <a:cubicBezTo>
                      <a:pt x="754502" y="737059"/>
                      <a:pt x="752599" y="735249"/>
                      <a:pt x="752694" y="733059"/>
                    </a:cubicBezTo>
                    <a:cubicBezTo>
                      <a:pt x="752789" y="730868"/>
                      <a:pt x="754787" y="729153"/>
                      <a:pt x="757262" y="729153"/>
                    </a:cubicBezTo>
                    <a:lnTo>
                      <a:pt x="761069" y="729153"/>
                    </a:lnTo>
                    <a:cubicBezTo>
                      <a:pt x="761164" y="723438"/>
                      <a:pt x="761069" y="717819"/>
                      <a:pt x="760783" y="712104"/>
                    </a:cubicBezTo>
                    <a:cubicBezTo>
                      <a:pt x="760021" y="692863"/>
                      <a:pt x="756691" y="673527"/>
                      <a:pt x="751837" y="65466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"/>
              <p:cNvSpPr/>
              <p:nvPr/>
            </p:nvSpPr>
            <p:spPr>
              <a:xfrm>
                <a:off x="3071046" y="2927008"/>
                <a:ext cx="12180" cy="44576"/>
              </a:xfrm>
              <a:custGeom>
                <a:avLst/>
                <a:gdLst/>
                <a:ahLst/>
                <a:cxnLst/>
                <a:rect l="l" t="t" r="r" b="b"/>
                <a:pathLst>
                  <a:path w="12180" h="44576" extrusionOk="0">
                    <a:moveTo>
                      <a:pt x="12181" y="0"/>
                    </a:moveTo>
                    <a:cubicBezTo>
                      <a:pt x="12181" y="0"/>
                      <a:pt x="3521" y="40672"/>
                      <a:pt x="0" y="445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"/>
              <p:cNvSpPr/>
              <p:nvPr/>
            </p:nvSpPr>
            <p:spPr>
              <a:xfrm>
                <a:off x="3017753" y="2938629"/>
                <a:ext cx="21697" cy="52101"/>
              </a:xfrm>
              <a:custGeom>
                <a:avLst/>
                <a:gdLst/>
                <a:ahLst/>
                <a:cxnLst/>
                <a:rect l="l" t="t" r="r" b="b"/>
                <a:pathLst>
                  <a:path w="21697" h="52101" extrusionOk="0">
                    <a:moveTo>
                      <a:pt x="21698" y="0"/>
                    </a:moveTo>
                    <a:cubicBezTo>
                      <a:pt x="21698" y="0"/>
                      <a:pt x="12657" y="35814"/>
                      <a:pt x="0" y="5210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"/>
              <p:cNvSpPr/>
              <p:nvPr/>
            </p:nvSpPr>
            <p:spPr>
              <a:xfrm>
                <a:off x="3218584" y="1610843"/>
                <a:ext cx="236591" cy="69554"/>
              </a:xfrm>
              <a:custGeom>
                <a:avLst/>
                <a:gdLst/>
                <a:ahLst/>
                <a:cxnLst/>
                <a:rect l="l" t="t" r="r" b="b"/>
                <a:pathLst>
                  <a:path w="236591" h="69554" extrusionOk="0">
                    <a:moveTo>
                      <a:pt x="13101" y="62961"/>
                    </a:moveTo>
                    <a:cubicBezTo>
                      <a:pt x="13101" y="62961"/>
                      <a:pt x="28993" y="50388"/>
                      <a:pt x="81239" y="47149"/>
                    </a:cubicBezTo>
                    <a:cubicBezTo>
                      <a:pt x="133484" y="43911"/>
                      <a:pt x="166698" y="57151"/>
                      <a:pt x="196103" y="67438"/>
                    </a:cubicBezTo>
                    <a:cubicBezTo>
                      <a:pt x="225510" y="77725"/>
                      <a:pt x="235692" y="48293"/>
                      <a:pt x="236549" y="27147"/>
                    </a:cubicBezTo>
                    <a:cubicBezTo>
                      <a:pt x="237310" y="6001"/>
                      <a:pt x="228174" y="-10382"/>
                      <a:pt x="195437" y="7906"/>
                    </a:cubicBezTo>
                    <a:cubicBezTo>
                      <a:pt x="162700" y="26194"/>
                      <a:pt x="85902" y="29052"/>
                      <a:pt x="53926" y="26194"/>
                    </a:cubicBezTo>
                    <a:cubicBezTo>
                      <a:pt x="21951" y="23337"/>
                      <a:pt x="3869" y="18574"/>
                      <a:pt x="3869" y="18574"/>
                    </a:cubicBezTo>
                    <a:cubicBezTo>
                      <a:pt x="3869" y="18574"/>
                      <a:pt x="-9358" y="51817"/>
                      <a:pt x="13101" y="6296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3"/>
              <p:cNvSpPr/>
              <p:nvPr/>
            </p:nvSpPr>
            <p:spPr>
              <a:xfrm>
                <a:off x="2827351" y="1151218"/>
                <a:ext cx="106847" cy="230963"/>
              </a:xfrm>
              <a:custGeom>
                <a:avLst/>
                <a:gdLst/>
                <a:ahLst/>
                <a:cxnLst/>
                <a:rect l="l" t="t" r="r" b="b"/>
                <a:pathLst>
                  <a:path w="106847" h="230963" extrusionOk="0">
                    <a:moveTo>
                      <a:pt x="106847" y="211785"/>
                    </a:moveTo>
                    <a:cubicBezTo>
                      <a:pt x="106847" y="211785"/>
                      <a:pt x="91145" y="199021"/>
                      <a:pt x="76585" y="148634"/>
                    </a:cubicBezTo>
                    <a:cubicBezTo>
                      <a:pt x="62024" y="98342"/>
                      <a:pt x="67735" y="62909"/>
                      <a:pt x="71351" y="31953"/>
                    </a:cubicBezTo>
                    <a:cubicBezTo>
                      <a:pt x="74967" y="997"/>
                      <a:pt x="44038" y="-2623"/>
                      <a:pt x="23197" y="1282"/>
                    </a:cubicBezTo>
                    <a:cubicBezTo>
                      <a:pt x="2356" y="5092"/>
                      <a:pt x="-11634" y="17665"/>
                      <a:pt x="13395" y="45574"/>
                    </a:cubicBezTo>
                    <a:cubicBezTo>
                      <a:pt x="38328" y="73577"/>
                      <a:pt x="57932" y="147967"/>
                      <a:pt x="62024" y="179781"/>
                    </a:cubicBezTo>
                    <a:cubicBezTo>
                      <a:pt x="66116" y="211594"/>
                      <a:pt x="65545" y="230359"/>
                      <a:pt x="65545" y="230359"/>
                    </a:cubicBezTo>
                    <a:cubicBezTo>
                      <a:pt x="65545" y="230359"/>
                      <a:pt x="100852" y="236169"/>
                      <a:pt x="106847" y="2117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3"/>
              <p:cNvSpPr/>
              <p:nvPr/>
            </p:nvSpPr>
            <p:spPr>
              <a:xfrm>
                <a:off x="3109126" y="1857540"/>
                <a:ext cx="162334" cy="212662"/>
              </a:xfrm>
              <a:custGeom>
                <a:avLst/>
                <a:gdLst/>
                <a:ahLst/>
                <a:cxnLst/>
                <a:rect l="l" t="t" r="r" b="b"/>
                <a:pathLst>
                  <a:path w="162334" h="212662" extrusionOk="0">
                    <a:moveTo>
                      <a:pt x="81" y="30575"/>
                    </a:moveTo>
                    <a:cubicBezTo>
                      <a:pt x="81" y="30575"/>
                      <a:pt x="19019" y="37814"/>
                      <a:pt x="48615" y="81058"/>
                    </a:cubicBezTo>
                    <a:cubicBezTo>
                      <a:pt x="78116" y="124301"/>
                      <a:pt x="83827" y="159639"/>
                      <a:pt x="90107" y="190214"/>
                    </a:cubicBezTo>
                    <a:cubicBezTo>
                      <a:pt x="96389" y="220694"/>
                      <a:pt x="126842" y="214503"/>
                      <a:pt x="145398" y="204311"/>
                    </a:cubicBezTo>
                    <a:cubicBezTo>
                      <a:pt x="163956" y="194120"/>
                      <a:pt x="173377" y="177927"/>
                      <a:pt x="140926" y="159163"/>
                    </a:cubicBezTo>
                    <a:cubicBezTo>
                      <a:pt x="108474" y="140399"/>
                      <a:pt x="66602" y="75819"/>
                      <a:pt x="52707" y="46958"/>
                    </a:cubicBezTo>
                    <a:cubicBezTo>
                      <a:pt x="38814" y="18002"/>
                      <a:pt x="33579" y="0"/>
                      <a:pt x="33579" y="0"/>
                    </a:cubicBezTo>
                    <a:cubicBezTo>
                      <a:pt x="33579" y="0"/>
                      <a:pt x="-1917" y="5525"/>
                      <a:pt x="81" y="30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3"/>
              <p:cNvSpPr/>
              <p:nvPr/>
            </p:nvSpPr>
            <p:spPr>
              <a:xfrm>
                <a:off x="2498963" y="1735811"/>
                <a:ext cx="226086" cy="127459"/>
              </a:xfrm>
              <a:custGeom>
                <a:avLst/>
                <a:gdLst/>
                <a:ahLst/>
                <a:cxnLst/>
                <a:rect l="l" t="t" r="r" b="b"/>
                <a:pathLst>
                  <a:path w="226086" h="127459" extrusionOk="0">
                    <a:moveTo>
                      <a:pt x="202841" y="0"/>
                    </a:moveTo>
                    <a:cubicBezTo>
                      <a:pt x="202841" y="0"/>
                      <a:pt x="191897" y="17050"/>
                      <a:pt x="143553" y="37052"/>
                    </a:cubicBezTo>
                    <a:cubicBezTo>
                      <a:pt x="95209" y="57055"/>
                      <a:pt x="59427" y="55340"/>
                      <a:pt x="28308" y="55150"/>
                    </a:cubicBezTo>
                    <a:cubicBezTo>
                      <a:pt x="-2811" y="54959"/>
                      <a:pt x="-3002" y="86106"/>
                      <a:pt x="3184" y="106394"/>
                    </a:cubicBezTo>
                    <a:cubicBezTo>
                      <a:pt x="9274" y="126683"/>
                      <a:pt x="23264" y="139160"/>
                      <a:pt x="48292" y="111252"/>
                    </a:cubicBezTo>
                    <a:cubicBezTo>
                      <a:pt x="73321" y="83344"/>
                      <a:pt x="145076" y="55626"/>
                      <a:pt x="176194" y="48006"/>
                    </a:cubicBezTo>
                    <a:cubicBezTo>
                      <a:pt x="207314" y="40386"/>
                      <a:pt x="226061" y="38957"/>
                      <a:pt x="226061" y="38957"/>
                    </a:cubicBezTo>
                    <a:cubicBezTo>
                      <a:pt x="226061" y="38957"/>
                      <a:pt x="227774" y="3239"/>
                      <a:pt x="202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"/>
              <p:cNvSpPr/>
              <p:nvPr/>
            </p:nvSpPr>
            <p:spPr>
              <a:xfrm>
                <a:off x="2619772" y="1295376"/>
                <a:ext cx="684429" cy="685038"/>
              </a:xfrm>
              <a:custGeom>
                <a:avLst/>
                <a:gdLst/>
                <a:ahLst/>
                <a:cxnLst/>
                <a:rect l="l" t="t" r="r" b="b"/>
                <a:pathLst>
                  <a:path w="684429" h="685038" extrusionOk="0">
                    <a:moveTo>
                      <a:pt x="684429" y="342519"/>
                    </a:moveTo>
                    <a:cubicBezTo>
                      <a:pt x="684429" y="531687"/>
                      <a:pt x="531214" y="685038"/>
                      <a:pt x="342214" y="685038"/>
                    </a:cubicBezTo>
                    <a:cubicBezTo>
                      <a:pt x="153214" y="685038"/>
                      <a:pt x="0" y="531687"/>
                      <a:pt x="0" y="342519"/>
                    </a:cubicBezTo>
                    <a:cubicBezTo>
                      <a:pt x="0" y="153351"/>
                      <a:pt x="153214" y="0"/>
                      <a:pt x="342214" y="0"/>
                    </a:cubicBezTo>
                    <a:cubicBezTo>
                      <a:pt x="531214" y="0"/>
                      <a:pt x="684429" y="153351"/>
                      <a:pt x="684429" y="34251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"/>
              <p:cNvSpPr/>
              <p:nvPr/>
            </p:nvSpPr>
            <p:spPr>
              <a:xfrm>
                <a:off x="2591803" y="1134222"/>
                <a:ext cx="184896" cy="241488"/>
              </a:xfrm>
              <a:custGeom>
                <a:avLst/>
                <a:gdLst/>
                <a:ahLst/>
                <a:cxnLst/>
                <a:rect l="l" t="t" r="r" b="b"/>
                <a:pathLst>
                  <a:path w="184896" h="241488" extrusionOk="0">
                    <a:moveTo>
                      <a:pt x="85449" y="53903"/>
                    </a:moveTo>
                    <a:cubicBezTo>
                      <a:pt x="85449" y="53903"/>
                      <a:pt x="77836" y="15612"/>
                      <a:pt x="66320" y="4087"/>
                    </a:cubicBezTo>
                    <a:cubicBezTo>
                      <a:pt x="54805" y="-7438"/>
                      <a:pt x="39579" y="7897"/>
                      <a:pt x="20451" y="19422"/>
                    </a:cubicBezTo>
                    <a:cubicBezTo>
                      <a:pt x="1322" y="30947"/>
                      <a:pt x="-8194" y="44282"/>
                      <a:pt x="8936" y="63428"/>
                    </a:cubicBezTo>
                    <a:cubicBezTo>
                      <a:pt x="26161" y="82573"/>
                      <a:pt x="64417" y="107433"/>
                      <a:pt x="64417" y="107433"/>
                    </a:cubicBezTo>
                    <a:lnTo>
                      <a:pt x="158155" y="241450"/>
                    </a:lnTo>
                    <a:cubicBezTo>
                      <a:pt x="158155" y="241450"/>
                      <a:pt x="171573" y="243355"/>
                      <a:pt x="184897" y="220400"/>
                    </a:cubicBezTo>
                    <a:cubicBezTo>
                      <a:pt x="184897" y="220400"/>
                      <a:pt x="104577" y="105528"/>
                      <a:pt x="98867" y="96003"/>
                    </a:cubicBezTo>
                    <a:cubicBezTo>
                      <a:pt x="93062" y="86478"/>
                      <a:pt x="85449" y="53903"/>
                      <a:pt x="85449" y="53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"/>
              <p:cNvSpPr/>
              <p:nvPr/>
            </p:nvSpPr>
            <p:spPr>
              <a:xfrm>
                <a:off x="2364887" y="1564043"/>
                <a:ext cx="264561" cy="82144"/>
              </a:xfrm>
              <a:custGeom>
                <a:avLst/>
                <a:gdLst/>
                <a:ahLst/>
                <a:cxnLst/>
                <a:rect l="l" t="t" r="r" b="b"/>
                <a:pathLst>
                  <a:path w="264561" h="82144" extrusionOk="0">
                    <a:moveTo>
                      <a:pt x="68266" y="16226"/>
                    </a:moveTo>
                    <a:cubicBezTo>
                      <a:pt x="68266" y="16226"/>
                      <a:pt x="33625" y="-1681"/>
                      <a:pt x="17447" y="128"/>
                    </a:cubicBezTo>
                    <a:cubicBezTo>
                      <a:pt x="1364" y="1938"/>
                      <a:pt x="3743" y="23465"/>
                      <a:pt x="793" y="45563"/>
                    </a:cubicBezTo>
                    <a:cubicBezTo>
                      <a:pt x="-2157" y="67661"/>
                      <a:pt x="2316" y="83568"/>
                      <a:pt x="28011" y="82043"/>
                    </a:cubicBezTo>
                    <a:cubicBezTo>
                      <a:pt x="53705" y="80520"/>
                      <a:pt x="97005" y="66137"/>
                      <a:pt x="97005" y="66137"/>
                    </a:cubicBezTo>
                    <a:lnTo>
                      <a:pt x="260119" y="76328"/>
                    </a:lnTo>
                    <a:cubicBezTo>
                      <a:pt x="260119" y="76328"/>
                      <a:pt x="269921" y="67089"/>
                      <a:pt x="260404" y="42229"/>
                    </a:cubicBezTo>
                    <a:cubicBezTo>
                      <a:pt x="260404" y="42229"/>
                      <a:pt x="120607" y="33466"/>
                      <a:pt x="109567" y="32037"/>
                    </a:cubicBezTo>
                    <a:cubicBezTo>
                      <a:pt x="98433" y="30513"/>
                      <a:pt x="68266" y="16226"/>
                      <a:pt x="68266" y="16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"/>
              <p:cNvSpPr/>
              <p:nvPr/>
            </p:nvSpPr>
            <p:spPr>
              <a:xfrm>
                <a:off x="2540749" y="1881830"/>
                <a:ext cx="213110" cy="219964"/>
              </a:xfrm>
              <a:custGeom>
                <a:avLst/>
                <a:gdLst/>
                <a:ahLst/>
                <a:cxnLst/>
                <a:rect l="l" t="t" r="r" b="b"/>
                <a:pathLst>
                  <a:path w="213110" h="219964" extrusionOk="0">
                    <a:moveTo>
                      <a:pt x="46477" y="134017"/>
                    </a:moveTo>
                    <a:cubicBezTo>
                      <a:pt x="46477" y="134017"/>
                      <a:pt x="10885" y="150019"/>
                      <a:pt x="2225" y="163735"/>
                    </a:cubicBezTo>
                    <a:cubicBezTo>
                      <a:pt x="-6436" y="177451"/>
                      <a:pt x="11932" y="188976"/>
                      <a:pt x="27348" y="205169"/>
                    </a:cubicBezTo>
                    <a:cubicBezTo>
                      <a:pt x="42765" y="221266"/>
                      <a:pt x="57992" y="227648"/>
                      <a:pt x="72837" y="206597"/>
                    </a:cubicBezTo>
                    <a:cubicBezTo>
                      <a:pt x="87683" y="185547"/>
                      <a:pt x="103385" y="142684"/>
                      <a:pt x="103385" y="142684"/>
                    </a:cubicBezTo>
                    <a:lnTo>
                      <a:pt x="213111" y="21431"/>
                    </a:lnTo>
                    <a:cubicBezTo>
                      <a:pt x="213111" y="21431"/>
                      <a:pt x="211969" y="7906"/>
                      <a:pt x="186655" y="0"/>
                    </a:cubicBezTo>
                    <a:cubicBezTo>
                      <a:pt x="186655" y="0"/>
                      <a:pt x="92632" y="103918"/>
                      <a:pt x="84638" y="111728"/>
                    </a:cubicBezTo>
                    <a:cubicBezTo>
                      <a:pt x="76454" y="119348"/>
                      <a:pt x="46477" y="134017"/>
                      <a:pt x="46477" y="1340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"/>
              <p:cNvSpPr/>
              <p:nvPr/>
            </p:nvSpPr>
            <p:spPr>
              <a:xfrm>
                <a:off x="3006048" y="1964316"/>
                <a:ext cx="92381" cy="265241"/>
              </a:xfrm>
              <a:custGeom>
                <a:avLst/>
                <a:gdLst/>
                <a:ahLst/>
                <a:cxnLst/>
                <a:rect l="l" t="t" r="r" b="b"/>
                <a:pathLst>
                  <a:path w="92381" h="265241" extrusionOk="0">
                    <a:moveTo>
                      <a:pt x="17511" y="202502"/>
                    </a:moveTo>
                    <a:cubicBezTo>
                      <a:pt x="17511" y="202502"/>
                      <a:pt x="7804" y="240316"/>
                      <a:pt x="13133" y="255651"/>
                    </a:cubicBezTo>
                    <a:cubicBezTo>
                      <a:pt x="18462" y="270986"/>
                      <a:pt x="38923" y="263843"/>
                      <a:pt x="61096" y="261747"/>
                    </a:cubicBezTo>
                    <a:cubicBezTo>
                      <a:pt x="83270" y="259747"/>
                      <a:pt x="97735" y="251746"/>
                      <a:pt x="90502" y="227076"/>
                    </a:cubicBezTo>
                    <a:cubicBezTo>
                      <a:pt x="83270" y="202311"/>
                      <a:pt x="59574" y="163354"/>
                      <a:pt x="59574" y="163354"/>
                    </a:cubicBezTo>
                    <a:lnTo>
                      <a:pt x="33213" y="1905"/>
                    </a:lnTo>
                    <a:cubicBezTo>
                      <a:pt x="33213" y="1905"/>
                      <a:pt x="21983" y="-5619"/>
                      <a:pt x="0" y="9239"/>
                    </a:cubicBezTo>
                    <a:cubicBezTo>
                      <a:pt x="0" y="9239"/>
                      <a:pt x="22554" y="147638"/>
                      <a:pt x="23601" y="158782"/>
                    </a:cubicBezTo>
                    <a:cubicBezTo>
                      <a:pt x="24743" y="169831"/>
                      <a:pt x="17511" y="202502"/>
                      <a:pt x="17511" y="202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3"/>
              <p:cNvSpPr/>
              <p:nvPr/>
            </p:nvSpPr>
            <p:spPr>
              <a:xfrm>
                <a:off x="3251669" y="1782008"/>
                <a:ext cx="244681" cy="174884"/>
              </a:xfrm>
              <a:custGeom>
                <a:avLst/>
                <a:gdLst/>
                <a:ahLst/>
                <a:cxnLst/>
                <a:rect l="l" t="t" r="r" b="b"/>
                <a:pathLst>
                  <a:path w="244681" h="174884" extrusionOk="0">
                    <a:moveTo>
                      <a:pt x="161876" y="137446"/>
                    </a:moveTo>
                    <a:cubicBezTo>
                      <a:pt x="161876" y="137446"/>
                      <a:pt x="185382" y="168592"/>
                      <a:pt x="200704" y="174022"/>
                    </a:cubicBezTo>
                    <a:cubicBezTo>
                      <a:pt x="216025" y="179356"/>
                      <a:pt x="223163" y="158972"/>
                      <a:pt x="235439" y="140303"/>
                    </a:cubicBezTo>
                    <a:cubicBezTo>
                      <a:pt x="247716" y="121634"/>
                      <a:pt x="250475" y="105442"/>
                      <a:pt x="226684" y="95631"/>
                    </a:cubicBezTo>
                    <a:cubicBezTo>
                      <a:pt x="202893" y="85820"/>
                      <a:pt x="157594" y="80010"/>
                      <a:pt x="157594" y="80010"/>
                    </a:cubicBezTo>
                    <a:lnTo>
                      <a:pt x="15036" y="0"/>
                    </a:lnTo>
                    <a:cubicBezTo>
                      <a:pt x="15036" y="0"/>
                      <a:pt x="2189" y="4096"/>
                      <a:pt x="0" y="30575"/>
                    </a:cubicBezTo>
                    <a:cubicBezTo>
                      <a:pt x="0" y="30575"/>
                      <a:pt x="122193" y="99155"/>
                      <a:pt x="131519" y="105346"/>
                    </a:cubicBezTo>
                    <a:cubicBezTo>
                      <a:pt x="140845" y="111538"/>
                      <a:pt x="161876" y="137446"/>
                      <a:pt x="161876" y="1374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3"/>
              <p:cNvSpPr/>
              <p:nvPr/>
            </p:nvSpPr>
            <p:spPr>
              <a:xfrm>
                <a:off x="3264073" y="1378323"/>
                <a:ext cx="258562" cy="141842"/>
              </a:xfrm>
              <a:custGeom>
                <a:avLst/>
                <a:gdLst/>
                <a:ahLst/>
                <a:cxnLst/>
                <a:rect l="l" t="t" r="r" b="b"/>
                <a:pathLst>
                  <a:path w="258562" h="141842" extrusionOk="0">
                    <a:moveTo>
                      <a:pt x="199435" y="81835"/>
                    </a:moveTo>
                    <a:cubicBezTo>
                      <a:pt x="199435" y="81835"/>
                      <a:pt x="238452" y="82883"/>
                      <a:pt x="252156" y="74215"/>
                    </a:cubicBezTo>
                    <a:cubicBezTo>
                      <a:pt x="265860" y="65548"/>
                      <a:pt x="254346" y="47260"/>
                      <a:pt x="247493" y="26019"/>
                    </a:cubicBezTo>
                    <a:cubicBezTo>
                      <a:pt x="240546" y="4778"/>
                      <a:pt x="229602" y="-7509"/>
                      <a:pt x="207143" y="5064"/>
                    </a:cubicBezTo>
                    <a:cubicBezTo>
                      <a:pt x="184684" y="17637"/>
                      <a:pt x="151948" y="49355"/>
                      <a:pt x="151948" y="49355"/>
                    </a:cubicBezTo>
                    <a:lnTo>
                      <a:pt x="539" y="110982"/>
                    </a:lnTo>
                    <a:cubicBezTo>
                      <a:pt x="539" y="110982"/>
                      <a:pt x="-4314" y="123650"/>
                      <a:pt x="15100" y="141843"/>
                    </a:cubicBezTo>
                    <a:cubicBezTo>
                      <a:pt x="15100" y="141843"/>
                      <a:pt x="144905" y="88979"/>
                      <a:pt x="155469" y="85550"/>
                    </a:cubicBezTo>
                    <a:cubicBezTo>
                      <a:pt x="166032" y="82026"/>
                      <a:pt x="199435" y="81835"/>
                      <a:pt x="199435" y="818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3"/>
              <p:cNvSpPr/>
              <p:nvPr/>
            </p:nvSpPr>
            <p:spPr>
              <a:xfrm>
                <a:off x="3034502" y="1057868"/>
                <a:ext cx="128294" cy="259164"/>
              </a:xfrm>
              <a:custGeom>
                <a:avLst/>
                <a:gdLst/>
                <a:ahLst/>
                <a:cxnLst/>
                <a:rect l="l" t="t" r="r" b="b"/>
                <a:pathLst>
                  <a:path w="128294" h="259164" extrusionOk="0">
                    <a:moveTo>
                      <a:pt x="101256" y="76726"/>
                    </a:moveTo>
                    <a:cubicBezTo>
                      <a:pt x="101256" y="76726"/>
                      <a:pt x="126380" y="46913"/>
                      <a:pt x="128188" y="30720"/>
                    </a:cubicBezTo>
                    <a:cubicBezTo>
                      <a:pt x="129996" y="14623"/>
                      <a:pt x="108489" y="12146"/>
                      <a:pt x="87647" y="4336"/>
                    </a:cubicBezTo>
                    <a:cubicBezTo>
                      <a:pt x="66711" y="-3475"/>
                      <a:pt x="50343" y="-2617"/>
                      <a:pt x="46060" y="22814"/>
                    </a:cubicBezTo>
                    <a:cubicBezTo>
                      <a:pt x="41873" y="48246"/>
                      <a:pt x="46251" y="93680"/>
                      <a:pt x="46251" y="93680"/>
                    </a:cubicBezTo>
                    <a:lnTo>
                      <a:pt x="0" y="250557"/>
                    </a:lnTo>
                    <a:cubicBezTo>
                      <a:pt x="0" y="250557"/>
                      <a:pt x="6852" y="262273"/>
                      <a:pt x="33118" y="258368"/>
                    </a:cubicBezTo>
                    <a:cubicBezTo>
                      <a:pt x="33118" y="258368"/>
                      <a:pt x="72802" y="123875"/>
                      <a:pt x="76703" y="113397"/>
                    </a:cubicBezTo>
                    <a:cubicBezTo>
                      <a:pt x="80605" y="103015"/>
                      <a:pt x="101256" y="76726"/>
                      <a:pt x="101256" y="76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3"/>
              <p:cNvSpPr/>
              <p:nvPr/>
            </p:nvSpPr>
            <p:spPr>
              <a:xfrm>
                <a:off x="2692336" y="1712665"/>
                <a:ext cx="110762" cy="69189"/>
              </a:xfrm>
              <a:custGeom>
                <a:avLst/>
                <a:gdLst/>
                <a:ahLst/>
                <a:cxnLst/>
                <a:rect l="l" t="t" r="r" b="b"/>
                <a:pathLst>
                  <a:path w="110762" h="69189" extrusionOk="0">
                    <a:moveTo>
                      <a:pt x="93975" y="0"/>
                    </a:moveTo>
                    <a:cubicBezTo>
                      <a:pt x="93975" y="0"/>
                      <a:pt x="93975" y="14383"/>
                      <a:pt x="62761" y="16764"/>
                    </a:cubicBezTo>
                    <a:cubicBezTo>
                      <a:pt x="31547" y="19145"/>
                      <a:pt x="-4331" y="7144"/>
                      <a:pt x="427" y="28766"/>
                    </a:cubicBezTo>
                    <a:cubicBezTo>
                      <a:pt x="5186" y="50387"/>
                      <a:pt x="22030" y="76771"/>
                      <a:pt x="34021" y="67151"/>
                    </a:cubicBezTo>
                    <a:cubicBezTo>
                      <a:pt x="46011" y="57531"/>
                      <a:pt x="77226" y="31147"/>
                      <a:pt x="91596" y="31147"/>
                    </a:cubicBezTo>
                    <a:cubicBezTo>
                      <a:pt x="105965" y="31242"/>
                      <a:pt x="125189" y="9620"/>
                      <a:pt x="939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"/>
              <p:cNvSpPr/>
              <p:nvPr/>
            </p:nvSpPr>
            <p:spPr>
              <a:xfrm>
                <a:off x="3073618" y="1664660"/>
                <a:ext cx="110721" cy="69189"/>
              </a:xfrm>
              <a:custGeom>
                <a:avLst/>
                <a:gdLst/>
                <a:ahLst/>
                <a:cxnLst/>
                <a:rect l="l" t="t" r="r" b="b"/>
                <a:pathLst>
                  <a:path w="110721" h="69189" extrusionOk="0">
                    <a:moveTo>
                      <a:pt x="16746" y="0"/>
                    </a:moveTo>
                    <a:cubicBezTo>
                      <a:pt x="16746" y="0"/>
                      <a:pt x="16746" y="14383"/>
                      <a:pt x="47961" y="16764"/>
                    </a:cubicBezTo>
                    <a:cubicBezTo>
                      <a:pt x="79175" y="19145"/>
                      <a:pt x="115052" y="7144"/>
                      <a:pt x="110294" y="28766"/>
                    </a:cubicBezTo>
                    <a:cubicBezTo>
                      <a:pt x="105536" y="50387"/>
                      <a:pt x="88691" y="76772"/>
                      <a:pt x="76701" y="67151"/>
                    </a:cubicBezTo>
                    <a:cubicBezTo>
                      <a:pt x="64710" y="57531"/>
                      <a:pt x="33495" y="31147"/>
                      <a:pt x="19125" y="31147"/>
                    </a:cubicBezTo>
                    <a:cubicBezTo>
                      <a:pt x="4756" y="31242"/>
                      <a:pt x="-14372" y="9620"/>
                      <a:pt x="16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"/>
              <p:cNvSpPr/>
              <p:nvPr/>
            </p:nvSpPr>
            <p:spPr>
              <a:xfrm>
                <a:off x="2867650" y="1871167"/>
                <a:ext cx="76826" cy="237410"/>
              </a:xfrm>
              <a:custGeom>
                <a:avLst/>
                <a:gdLst/>
                <a:ahLst/>
                <a:cxnLst/>
                <a:rect l="l" t="t" r="r" b="b"/>
                <a:pathLst>
                  <a:path w="76826" h="237410" extrusionOk="0">
                    <a:moveTo>
                      <a:pt x="31623" y="10282"/>
                    </a:moveTo>
                    <a:cubicBezTo>
                      <a:pt x="31623" y="10282"/>
                      <a:pt x="42091" y="27713"/>
                      <a:pt x="38570" y="79910"/>
                    </a:cubicBezTo>
                    <a:cubicBezTo>
                      <a:pt x="35049" y="132107"/>
                      <a:pt x="17728" y="163539"/>
                      <a:pt x="3739" y="191352"/>
                    </a:cubicBezTo>
                    <a:cubicBezTo>
                      <a:pt x="-10155" y="219261"/>
                      <a:pt x="17633" y="233167"/>
                      <a:pt x="38570" y="236596"/>
                    </a:cubicBezTo>
                    <a:cubicBezTo>
                      <a:pt x="59411" y="240120"/>
                      <a:pt x="76826" y="233072"/>
                      <a:pt x="62932" y="198305"/>
                    </a:cubicBezTo>
                    <a:cubicBezTo>
                      <a:pt x="49038" y="163444"/>
                      <a:pt x="55985" y="86863"/>
                      <a:pt x="62932" y="55526"/>
                    </a:cubicBezTo>
                    <a:cubicBezTo>
                      <a:pt x="69879" y="24188"/>
                      <a:pt x="76826" y="6758"/>
                      <a:pt x="76826" y="6758"/>
                    </a:cubicBezTo>
                    <a:cubicBezTo>
                      <a:pt x="76826" y="6758"/>
                      <a:pt x="45516" y="-10578"/>
                      <a:pt x="31623" y="102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3"/>
              <p:cNvSpPr/>
              <p:nvPr/>
            </p:nvSpPr>
            <p:spPr>
              <a:xfrm>
                <a:off x="3106067" y="1253153"/>
                <a:ext cx="179707" cy="202992"/>
              </a:xfrm>
              <a:custGeom>
                <a:avLst/>
                <a:gdLst/>
                <a:ahLst/>
                <a:cxnLst/>
                <a:rect l="l" t="t" r="r" b="b"/>
                <a:pathLst>
                  <a:path w="179707" h="202992" extrusionOk="0">
                    <a:moveTo>
                      <a:pt x="39208" y="201290"/>
                    </a:moveTo>
                    <a:cubicBezTo>
                      <a:pt x="39208" y="201290"/>
                      <a:pt x="40445" y="181002"/>
                      <a:pt x="72896" y="139949"/>
                    </a:cubicBezTo>
                    <a:cubicBezTo>
                      <a:pt x="105348" y="98896"/>
                      <a:pt x="137419" y="82894"/>
                      <a:pt x="164636" y="67749"/>
                    </a:cubicBezTo>
                    <a:cubicBezTo>
                      <a:pt x="191853" y="52605"/>
                      <a:pt x="176817" y="25363"/>
                      <a:pt x="161591" y="10695"/>
                    </a:cubicBezTo>
                    <a:cubicBezTo>
                      <a:pt x="146364" y="-3974"/>
                      <a:pt x="128093" y="-8165"/>
                      <a:pt x="119813" y="28507"/>
                    </a:cubicBezTo>
                    <a:cubicBezTo>
                      <a:pt x="111629" y="65083"/>
                      <a:pt x="62524" y="124328"/>
                      <a:pt x="39018" y="146236"/>
                    </a:cubicBezTo>
                    <a:cubicBezTo>
                      <a:pt x="15512" y="168143"/>
                      <a:pt x="0" y="178525"/>
                      <a:pt x="0" y="178525"/>
                    </a:cubicBezTo>
                    <a:cubicBezTo>
                      <a:pt x="0" y="178525"/>
                      <a:pt x="15892" y="210624"/>
                      <a:pt x="39208" y="2012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3"/>
              <p:cNvSpPr/>
              <p:nvPr/>
            </p:nvSpPr>
            <p:spPr>
              <a:xfrm>
                <a:off x="2572512" y="1336408"/>
                <a:ext cx="209629" cy="170898"/>
              </a:xfrm>
              <a:custGeom>
                <a:avLst/>
                <a:gdLst/>
                <a:ahLst/>
                <a:cxnLst/>
                <a:rect l="l" t="t" r="r" b="b"/>
                <a:pathLst>
                  <a:path w="209629" h="170898" extrusionOk="0">
                    <a:moveTo>
                      <a:pt x="207328" y="130227"/>
                    </a:moveTo>
                    <a:cubicBezTo>
                      <a:pt x="207328" y="130227"/>
                      <a:pt x="187058" y="130322"/>
                      <a:pt x="143948" y="100604"/>
                    </a:cubicBezTo>
                    <a:cubicBezTo>
                      <a:pt x="100838" y="70886"/>
                      <a:pt x="82852" y="39930"/>
                      <a:pt x="66008" y="13641"/>
                    </a:cubicBezTo>
                    <a:cubicBezTo>
                      <a:pt x="49163" y="-12553"/>
                      <a:pt x="22993" y="4211"/>
                      <a:pt x="9384" y="20404"/>
                    </a:cubicBezTo>
                    <a:cubicBezTo>
                      <a:pt x="-4319" y="36596"/>
                      <a:pt x="-7175" y="55075"/>
                      <a:pt x="29845" y="60980"/>
                    </a:cubicBezTo>
                    <a:cubicBezTo>
                      <a:pt x="66864" y="66790"/>
                      <a:pt x="129102" y="112034"/>
                      <a:pt x="152418" y="134037"/>
                    </a:cubicBezTo>
                    <a:cubicBezTo>
                      <a:pt x="175734" y="156040"/>
                      <a:pt x="187153" y="170899"/>
                      <a:pt x="187153" y="170899"/>
                    </a:cubicBezTo>
                    <a:cubicBezTo>
                      <a:pt x="187153" y="170899"/>
                      <a:pt x="218177" y="152896"/>
                      <a:pt x="207328" y="1302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3"/>
              <p:cNvSpPr/>
              <p:nvPr/>
            </p:nvSpPr>
            <p:spPr>
              <a:xfrm>
                <a:off x="2927822" y="1439013"/>
                <a:ext cx="69470" cy="74485"/>
              </a:xfrm>
              <a:custGeom>
                <a:avLst/>
                <a:gdLst/>
                <a:ahLst/>
                <a:cxnLst/>
                <a:rect l="l" t="t" r="r" b="b"/>
                <a:pathLst>
                  <a:path w="69470" h="74485" extrusionOk="0">
                    <a:moveTo>
                      <a:pt x="69471" y="37243"/>
                    </a:moveTo>
                    <a:cubicBezTo>
                      <a:pt x="69471" y="57811"/>
                      <a:pt x="53919" y="74486"/>
                      <a:pt x="34735" y="74486"/>
                    </a:cubicBezTo>
                    <a:cubicBezTo>
                      <a:pt x="15551" y="74486"/>
                      <a:pt x="0" y="57811"/>
                      <a:pt x="0" y="37243"/>
                    </a:cubicBezTo>
                    <a:cubicBezTo>
                      <a:pt x="0" y="16674"/>
                      <a:pt x="15551" y="0"/>
                      <a:pt x="34735" y="0"/>
                    </a:cubicBezTo>
                    <a:cubicBezTo>
                      <a:pt x="53919" y="0"/>
                      <a:pt x="69471" y="16674"/>
                      <a:pt x="69471" y="37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3"/>
              <p:cNvSpPr/>
              <p:nvPr/>
            </p:nvSpPr>
            <p:spPr>
              <a:xfrm>
                <a:off x="2951803" y="1739050"/>
                <a:ext cx="59954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9954" h="55244" extrusionOk="0">
                    <a:moveTo>
                      <a:pt x="59955" y="27622"/>
                    </a:moveTo>
                    <a:cubicBezTo>
                      <a:pt x="59955" y="42863"/>
                      <a:pt x="46536" y="55245"/>
                      <a:pt x="29977" y="55245"/>
                    </a:cubicBezTo>
                    <a:cubicBezTo>
                      <a:pt x="13419" y="55245"/>
                      <a:pt x="0" y="42863"/>
                      <a:pt x="0" y="27622"/>
                    </a:cubicBezTo>
                    <a:cubicBezTo>
                      <a:pt x="0" y="12382"/>
                      <a:pt x="13419" y="0"/>
                      <a:pt x="29977" y="0"/>
                    </a:cubicBezTo>
                    <a:cubicBezTo>
                      <a:pt x="46536" y="0"/>
                      <a:pt x="59955" y="12382"/>
                      <a:pt x="59955" y="276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3"/>
              <p:cNvSpPr/>
              <p:nvPr/>
            </p:nvSpPr>
            <p:spPr>
              <a:xfrm>
                <a:off x="2781553" y="1575887"/>
                <a:ext cx="59954" cy="60007"/>
              </a:xfrm>
              <a:custGeom>
                <a:avLst/>
                <a:gdLst/>
                <a:ahLst/>
                <a:cxnLst/>
                <a:rect l="l" t="t" r="r" b="b"/>
                <a:pathLst>
                  <a:path w="59954" h="60007" extrusionOk="0">
                    <a:moveTo>
                      <a:pt x="59954" y="30004"/>
                    </a:moveTo>
                    <a:cubicBezTo>
                      <a:pt x="59954" y="46577"/>
                      <a:pt x="46535" y="60007"/>
                      <a:pt x="29977" y="60007"/>
                    </a:cubicBezTo>
                    <a:cubicBezTo>
                      <a:pt x="13418" y="60007"/>
                      <a:pt x="0" y="46577"/>
                      <a:pt x="0" y="30004"/>
                    </a:cubicBezTo>
                    <a:cubicBezTo>
                      <a:pt x="0" y="13430"/>
                      <a:pt x="13418" y="0"/>
                      <a:pt x="29977" y="0"/>
                    </a:cubicBezTo>
                    <a:cubicBezTo>
                      <a:pt x="46535" y="0"/>
                      <a:pt x="59954" y="13430"/>
                      <a:pt x="59954" y="30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3"/>
              <p:cNvSpPr/>
              <p:nvPr/>
            </p:nvSpPr>
            <p:spPr>
              <a:xfrm>
                <a:off x="3109968" y="1542264"/>
                <a:ext cx="38447" cy="38480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8480" extrusionOk="0">
                    <a:moveTo>
                      <a:pt x="38447" y="19240"/>
                    </a:moveTo>
                    <a:cubicBezTo>
                      <a:pt x="38447" y="29813"/>
                      <a:pt x="29882" y="38481"/>
                      <a:pt x="19224" y="38481"/>
                    </a:cubicBezTo>
                    <a:cubicBezTo>
                      <a:pt x="8660" y="38481"/>
                      <a:pt x="0" y="29908"/>
                      <a:pt x="0" y="19240"/>
                    </a:cubicBezTo>
                    <a:cubicBezTo>
                      <a:pt x="0" y="8572"/>
                      <a:pt x="8565" y="0"/>
                      <a:pt x="19224" y="0"/>
                    </a:cubicBezTo>
                    <a:cubicBezTo>
                      <a:pt x="29882" y="0"/>
                      <a:pt x="38447" y="8572"/>
                      <a:pt x="38447" y="19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3"/>
              <p:cNvSpPr/>
              <p:nvPr/>
            </p:nvSpPr>
            <p:spPr>
              <a:xfrm>
                <a:off x="3280550" y="3462577"/>
                <a:ext cx="64712" cy="64770"/>
              </a:xfrm>
              <a:custGeom>
                <a:avLst/>
                <a:gdLst/>
                <a:ahLst/>
                <a:cxnLst/>
                <a:rect l="l" t="t" r="r" b="b"/>
                <a:pathLst>
                  <a:path w="64712" h="64770" extrusionOk="0">
                    <a:moveTo>
                      <a:pt x="64712" y="32385"/>
                    </a:moveTo>
                    <a:cubicBezTo>
                      <a:pt x="64712" y="50271"/>
                      <a:pt x="50226" y="64770"/>
                      <a:pt x="32356" y="64770"/>
                    </a:cubicBezTo>
                    <a:cubicBezTo>
                      <a:pt x="14486" y="64770"/>
                      <a:pt x="-1" y="50271"/>
                      <a:pt x="-1" y="32385"/>
                    </a:cubicBezTo>
                    <a:cubicBezTo>
                      <a:pt x="-1" y="14499"/>
                      <a:pt x="14486" y="0"/>
                      <a:pt x="32356" y="0"/>
                    </a:cubicBezTo>
                    <a:cubicBezTo>
                      <a:pt x="50225" y="0"/>
                      <a:pt x="64712" y="14499"/>
                      <a:pt x="64712" y="323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3"/>
              <p:cNvSpPr/>
              <p:nvPr/>
            </p:nvSpPr>
            <p:spPr>
              <a:xfrm>
                <a:off x="2711938" y="3423811"/>
                <a:ext cx="77464" cy="77533"/>
              </a:xfrm>
              <a:custGeom>
                <a:avLst/>
                <a:gdLst/>
                <a:ahLst/>
                <a:cxnLst/>
                <a:rect l="l" t="t" r="r" b="b"/>
                <a:pathLst>
                  <a:path w="77464" h="77533" extrusionOk="0">
                    <a:moveTo>
                      <a:pt x="77465" y="38767"/>
                    </a:moveTo>
                    <a:cubicBezTo>
                      <a:pt x="77465" y="60177"/>
                      <a:pt x="60124" y="77534"/>
                      <a:pt x="38732" y="77534"/>
                    </a:cubicBezTo>
                    <a:cubicBezTo>
                      <a:pt x="17341" y="77534"/>
                      <a:pt x="0" y="60177"/>
                      <a:pt x="0" y="38767"/>
                    </a:cubicBezTo>
                    <a:cubicBezTo>
                      <a:pt x="0" y="17356"/>
                      <a:pt x="17341" y="0"/>
                      <a:pt x="38732" y="0"/>
                    </a:cubicBezTo>
                    <a:cubicBezTo>
                      <a:pt x="60124" y="0"/>
                      <a:pt x="77465" y="17356"/>
                      <a:pt x="77465" y="3876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7"/>
          <p:cNvSpPr txBox="1">
            <a:spLocks noGrp="1"/>
          </p:cNvSpPr>
          <p:nvPr>
            <p:ph type="title"/>
          </p:nvPr>
        </p:nvSpPr>
        <p:spPr>
          <a:xfrm>
            <a:off x="2990009" y="134421"/>
            <a:ext cx="31639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754ACB-34CE-950F-CC99-BA352BA83C87}"/>
              </a:ext>
            </a:extLst>
          </p:cNvPr>
          <p:cNvGrpSpPr/>
          <p:nvPr/>
        </p:nvGrpSpPr>
        <p:grpSpPr>
          <a:xfrm>
            <a:off x="-1275864" y="536141"/>
            <a:ext cx="534300" cy="3822980"/>
            <a:chOff x="8266784" y="0"/>
            <a:chExt cx="534300" cy="3822980"/>
          </a:xfrm>
        </p:grpSpPr>
        <p:sp>
          <p:nvSpPr>
            <p:cNvPr id="3520" name="Google Shape;3520;p57"/>
            <p:cNvSpPr/>
            <p:nvPr/>
          </p:nvSpPr>
          <p:spPr>
            <a:xfrm>
              <a:off x="8266784" y="3288680"/>
              <a:ext cx="534300" cy="53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7"/>
            <p:cNvSpPr/>
            <p:nvPr/>
          </p:nvSpPr>
          <p:spPr>
            <a:xfrm>
              <a:off x="8266784" y="2651555"/>
              <a:ext cx="534300" cy="53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7"/>
            <p:cNvSpPr/>
            <p:nvPr/>
          </p:nvSpPr>
          <p:spPr>
            <a:xfrm>
              <a:off x="8266784" y="2014430"/>
              <a:ext cx="534300" cy="53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7"/>
            <p:cNvSpPr/>
            <p:nvPr/>
          </p:nvSpPr>
          <p:spPr>
            <a:xfrm>
              <a:off x="8266784" y="1274250"/>
              <a:ext cx="534300" cy="53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7"/>
            <p:cNvSpPr/>
            <p:nvPr/>
          </p:nvSpPr>
          <p:spPr>
            <a:xfrm>
              <a:off x="8266784" y="637125"/>
              <a:ext cx="534300" cy="53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7"/>
            <p:cNvSpPr/>
            <p:nvPr/>
          </p:nvSpPr>
          <p:spPr>
            <a:xfrm>
              <a:off x="8266784" y="0"/>
              <a:ext cx="534300" cy="53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7"/>
            <p:cNvSpPr/>
            <p:nvPr/>
          </p:nvSpPr>
          <p:spPr>
            <a:xfrm>
              <a:off x="8375708" y="2732180"/>
              <a:ext cx="316500" cy="373069"/>
            </a:xfrm>
            <a:custGeom>
              <a:avLst/>
              <a:gdLst/>
              <a:ahLst/>
              <a:cxnLst/>
              <a:rect l="l" t="t" r="r" b="b"/>
              <a:pathLst>
                <a:path w="371261" h="437618" extrusionOk="0">
                  <a:moveTo>
                    <a:pt x="359766" y="93448"/>
                  </a:moveTo>
                  <a:cubicBezTo>
                    <a:pt x="318528" y="90756"/>
                    <a:pt x="285615" y="55566"/>
                    <a:pt x="283196" y="11599"/>
                  </a:cubicBezTo>
                  <a:cubicBezTo>
                    <a:pt x="282837" y="5094"/>
                    <a:pt x="277453" y="0"/>
                    <a:pt x="270931" y="0"/>
                  </a:cubicBezTo>
                  <a:lnTo>
                    <a:pt x="100484" y="0"/>
                  </a:lnTo>
                  <a:cubicBezTo>
                    <a:pt x="93715" y="-26"/>
                    <a:pt x="88194" y="5659"/>
                    <a:pt x="88194" y="12428"/>
                  </a:cubicBezTo>
                  <a:cubicBezTo>
                    <a:pt x="88194" y="58430"/>
                    <a:pt x="54494" y="96662"/>
                    <a:pt x="11487" y="99466"/>
                  </a:cubicBezTo>
                  <a:cubicBezTo>
                    <a:pt x="5042" y="99885"/>
                    <a:pt x="0" y="105269"/>
                    <a:pt x="0" y="111723"/>
                  </a:cubicBezTo>
                  <a:lnTo>
                    <a:pt x="0" y="149938"/>
                  </a:lnTo>
                  <a:cubicBezTo>
                    <a:pt x="0" y="153477"/>
                    <a:pt x="2872" y="156348"/>
                    <a:pt x="6410" y="156348"/>
                  </a:cubicBezTo>
                  <a:cubicBezTo>
                    <a:pt x="9949" y="156348"/>
                    <a:pt x="12820" y="153477"/>
                    <a:pt x="12820" y="149938"/>
                  </a:cubicBezTo>
                  <a:lnTo>
                    <a:pt x="12820" y="112218"/>
                  </a:lnTo>
                  <a:cubicBezTo>
                    <a:pt x="62177" y="108722"/>
                    <a:pt x="100792" y="65234"/>
                    <a:pt x="101014" y="12813"/>
                  </a:cubicBezTo>
                  <a:lnTo>
                    <a:pt x="270436" y="12813"/>
                  </a:lnTo>
                  <a:cubicBezTo>
                    <a:pt x="273427" y="62840"/>
                    <a:pt x="311135" y="102851"/>
                    <a:pt x="358442" y="106201"/>
                  </a:cubicBezTo>
                  <a:lnTo>
                    <a:pt x="358442" y="202393"/>
                  </a:lnTo>
                  <a:cubicBezTo>
                    <a:pt x="358442" y="255669"/>
                    <a:pt x="340690" y="307406"/>
                    <a:pt x="308460" y="348083"/>
                  </a:cubicBezTo>
                  <a:cubicBezTo>
                    <a:pt x="276948" y="387845"/>
                    <a:pt x="233368" y="415009"/>
                    <a:pt x="185635" y="424667"/>
                  </a:cubicBezTo>
                  <a:cubicBezTo>
                    <a:pt x="137902" y="415009"/>
                    <a:pt x="94322" y="387845"/>
                    <a:pt x="62810" y="348083"/>
                  </a:cubicBezTo>
                  <a:cubicBezTo>
                    <a:pt x="30580" y="307406"/>
                    <a:pt x="12828" y="255669"/>
                    <a:pt x="12828" y="202393"/>
                  </a:cubicBezTo>
                  <a:lnTo>
                    <a:pt x="12828" y="179854"/>
                  </a:lnTo>
                  <a:cubicBezTo>
                    <a:pt x="12828" y="176315"/>
                    <a:pt x="9957" y="173443"/>
                    <a:pt x="6418" y="173443"/>
                  </a:cubicBezTo>
                  <a:cubicBezTo>
                    <a:pt x="2880" y="173443"/>
                    <a:pt x="8" y="176315"/>
                    <a:pt x="8" y="179854"/>
                  </a:cubicBezTo>
                  <a:lnTo>
                    <a:pt x="8" y="202393"/>
                  </a:lnTo>
                  <a:cubicBezTo>
                    <a:pt x="8" y="258549"/>
                    <a:pt x="18743" y="313116"/>
                    <a:pt x="52767" y="356049"/>
                  </a:cubicBezTo>
                  <a:cubicBezTo>
                    <a:pt x="86442" y="398546"/>
                    <a:pt x="133192" y="427471"/>
                    <a:pt x="184404" y="437497"/>
                  </a:cubicBezTo>
                  <a:cubicBezTo>
                    <a:pt x="185216" y="437659"/>
                    <a:pt x="186054" y="437659"/>
                    <a:pt x="186866" y="437497"/>
                  </a:cubicBezTo>
                  <a:cubicBezTo>
                    <a:pt x="238078" y="427471"/>
                    <a:pt x="284828" y="398546"/>
                    <a:pt x="318503" y="356049"/>
                  </a:cubicBezTo>
                  <a:cubicBezTo>
                    <a:pt x="352527" y="313116"/>
                    <a:pt x="371262" y="258549"/>
                    <a:pt x="371262" y="202393"/>
                  </a:cubicBezTo>
                  <a:lnTo>
                    <a:pt x="371262" y="105697"/>
                  </a:lnTo>
                  <a:cubicBezTo>
                    <a:pt x="371245" y="99252"/>
                    <a:pt x="366202" y="93867"/>
                    <a:pt x="359766" y="93448"/>
                  </a:cubicBezTo>
                  <a:lnTo>
                    <a:pt x="359766" y="93448"/>
                  </a:lnTo>
                  <a:close/>
                  <a:moveTo>
                    <a:pt x="148722" y="343390"/>
                  </a:moveTo>
                  <a:lnTo>
                    <a:pt x="222514" y="343390"/>
                  </a:lnTo>
                  <a:cubicBezTo>
                    <a:pt x="246787" y="343390"/>
                    <a:pt x="266530" y="323646"/>
                    <a:pt x="266530" y="299371"/>
                  </a:cubicBezTo>
                  <a:lnTo>
                    <a:pt x="266530" y="187666"/>
                  </a:lnTo>
                  <a:cubicBezTo>
                    <a:pt x="266530" y="163084"/>
                    <a:pt x="246300" y="143237"/>
                    <a:pt x="221745" y="143647"/>
                  </a:cubicBezTo>
                  <a:lnTo>
                    <a:pt x="221745" y="126151"/>
                  </a:lnTo>
                  <a:lnTo>
                    <a:pt x="226839" y="126151"/>
                  </a:lnTo>
                  <a:cubicBezTo>
                    <a:pt x="235087" y="126151"/>
                    <a:pt x="241796" y="119441"/>
                    <a:pt x="241796" y="111193"/>
                  </a:cubicBezTo>
                  <a:lnTo>
                    <a:pt x="241796" y="95508"/>
                  </a:lnTo>
                  <a:cubicBezTo>
                    <a:pt x="241796" y="87260"/>
                    <a:pt x="235087" y="80550"/>
                    <a:pt x="226839" y="80550"/>
                  </a:cubicBezTo>
                  <a:lnTo>
                    <a:pt x="144388" y="80550"/>
                  </a:lnTo>
                  <a:cubicBezTo>
                    <a:pt x="136141" y="80550"/>
                    <a:pt x="129432" y="87260"/>
                    <a:pt x="129432" y="95508"/>
                  </a:cubicBezTo>
                  <a:lnTo>
                    <a:pt x="129432" y="111193"/>
                  </a:lnTo>
                  <a:cubicBezTo>
                    <a:pt x="129432" y="119441"/>
                    <a:pt x="136141" y="126151"/>
                    <a:pt x="144388" y="126151"/>
                  </a:cubicBezTo>
                  <a:lnTo>
                    <a:pt x="149482" y="126151"/>
                  </a:lnTo>
                  <a:lnTo>
                    <a:pt x="149482" y="143647"/>
                  </a:lnTo>
                  <a:cubicBezTo>
                    <a:pt x="124928" y="143237"/>
                    <a:pt x="104706" y="163109"/>
                    <a:pt x="104697" y="187666"/>
                  </a:cubicBezTo>
                  <a:lnTo>
                    <a:pt x="104697" y="299371"/>
                  </a:lnTo>
                  <a:cubicBezTo>
                    <a:pt x="104706" y="323646"/>
                    <a:pt x="124458" y="343390"/>
                    <a:pt x="148722" y="343390"/>
                  </a:cubicBezTo>
                  <a:lnTo>
                    <a:pt x="148722" y="343390"/>
                  </a:lnTo>
                  <a:close/>
                  <a:moveTo>
                    <a:pt x="144397" y="113330"/>
                  </a:moveTo>
                  <a:cubicBezTo>
                    <a:pt x="143217" y="113330"/>
                    <a:pt x="142261" y="112372"/>
                    <a:pt x="142261" y="111193"/>
                  </a:cubicBezTo>
                  <a:lnTo>
                    <a:pt x="142261" y="95508"/>
                  </a:lnTo>
                  <a:cubicBezTo>
                    <a:pt x="142261" y="94329"/>
                    <a:pt x="143217" y="93371"/>
                    <a:pt x="144397" y="93371"/>
                  </a:cubicBezTo>
                  <a:lnTo>
                    <a:pt x="226847" y="93371"/>
                  </a:lnTo>
                  <a:cubicBezTo>
                    <a:pt x="228027" y="93371"/>
                    <a:pt x="228984" y="94329"/>
                    <a:pt x="228984" y="95508"/>
                  </a:cubicBezTo>
                  <a:lnTo>
                    <a:pt x="228984" y="111193"/>
                  </a:lnTo>
                  <a:cubicBezTo>
                    <a:pt x="228984" y="112372"/>
                    <a:pt x="228027" y="113330"/>
                    <a:pt x="226847" y="113330"/>
                  </a:cubicBezTo>
                  <a:lnTo>
                    <a:pt x="144397" y="113330"/>
                  </a:lnTo>
                  <a:close/>
                  <a:moveTo>
                    <a:pt x="208925" y="126151"/>
                  </a:moveTo>
                  <a:lnTo>
                    <a:pt x="208925" y="143647"/>
                  </a:lnTo>
                  <a:lnTo>
                    <a:pt x="162311" y="143647"/>
                  </a:lnTo>
                  <a:lnTo>
                    <a:pt x="162311" y="126151"/>
                  </a:lnTo>
                  <a:lnTo>
                    <a:pt x="208925" y="126151"/>
                  </a:lnTo>
                  <a:close/>
                  <a:moveTo>
                    <a:pt x="117526" y="187675"/>
                  </a:moveTo>
                  <a:cubicBezTo>
                    <a:pt x="117526" y="170469"/>
                    <a:pt x="131517" y="156477"/>
                    <a:pt x="148722" y="156477"/>
                  </a:cubicBezTo>
                  <a:lnTo>
                    <a:pt x="222514" y="156477"/>
                  </a:lnTo>
                  <a:cubicBezTo>
                    <a:pt x="239719" y="156477"/>
                    <a:pt x="253710" y="170469"/>
                    <a:pt x="253710" y="187675"/>
                  </a:cubicBezTo>
                  <a:lnTo>
                    <a:pt x="253710" y="214710"/>
                  </a:lnTo>
                  <a:lnTo>
                    <a:pt x="117526" y="214710"/>
                  </a:lnTo>
                  <a:lnTo>
                    <a:pt x="117526" y="187675"/>
                  </a:lnTo>
                  <a:close/>
                  <a:moveTo>
                    <a:pt x="117526" y="272345"/>
                  </a:moveTo>
                  <a:lnTo>
                    <a:pt x="196438" y="272345"/>
                  </a:lnTo>
                  <a:cubicBezTo>
                    <a:pt x="199976" y="272345"/>
                    <a:pt x="202848" y="269473"/>
                    <a:pt x="202848" y="265934"/>
                  </a:cubicBezTo>
                  <a:cubicBezTo>
                    <a:pt x="202848" y="262395"/>
                    <a:pt x="199976" y="259524"/>
                    <a:pt x="196438" y="259524"/>
                  </a:cubicBezTo>
                  <a:lnTo>
                    <a:pt x="117526" y="259524"/>
                  </a:lnTo>
                  <a:lnTo>
                    <a:pt x="117526" y="227531"/>
                  </a:lnTo>
                  <a:lnTo>
                    <a:pt x="253710" y="227531"/>
                  </a:lnTo>
                  <a:lnTo>
                    <a:pt x="253710" y="259524"/>
                  </a:lnTo>
                  <a:lnTo>
                    <a:pt x="226352" y="259524"/>
                  </a:lnTo>
                  <a:cubicBezTo>
                    <a:pt x="222814" y="259524"/>
                    <a:pt x="219942" y="262395"/>
                    <a:pt x="219942" y="265934"/>
                  </a:cubicBezTo>
                  <a:cubicBezTo>
                    <a:pt x="219942" y="269473"/>
                    <a:pt x="222814" y="272345"/>
                    <a:pt x="226352" y="272345"/>
                  </a:cubicBezTo>
                  <a:lnTo>
                    <a:pt x="253710" y="272345"/>
                  </a:lnTo>
                  <a:lnTo>
                    <a:pt x="253710" y="299380"/>
                  </a:lnTo>
                  <a:cubicBezTo>
                    <a:pt x="253710" y="316586"/>
                    <a:pt x="239719" y="330578"/>
                    <a:pt x="222514" y="330578"/>
                  </a:cubicBezTo>
                  <a:lnTo>
                    <a:pt x="148722" y="330578"/>
                  </a:lnTo>
                  <a:cubicBezTo>
                    <a:pt x="131517" y="330578"/>
                    <a:pt x="117526" y="316586"/>
                    <a:pt x="117526" y="299380"/>
                  </a:cubicBezTo>
                  <a:lnTo>
                    <a:pt x="117526" y="272345"/>
                  </a:lnTo>
                  <a:close/>
                  <a:moveTo>
                    <a:pt x="184140" y="402478"/>
                  </a:moveTo>
                  <a:cubicBezTo>
                    <a:pt x="185114" y="402709"/>
                    <a:pt x="186122" y="402709"/>
                    <a:pt x="187097" y="402478"/>
                  </a:cubicBezTo>
                  <a:cubicBezTo>
                    <a:pt x="227574" y="392888"/>
                    <a:pt x="264726" y="368861"/>
                    <a:pt x="291692" y="334826"/>
                  </a:cubicBezTo>
                  <a:cubicBezTo>
                    <a:pt x="320947" y="297910"/>
                    <a:pt x="337058" y="250882"/>
                    <a:pt x="337058" y="202402"/>
                  </a:cubicBezTo>
                  <a:lnTo>
                    <a:pt x="337058" y="131638"/>
                  </a:lnTo>
                  <a:cubicBezTo>
                    <a:pt x="337058" y="127381"/>
                    <a:pt x="334323" y="123621"/>
                    <a:pt x="330255" y="122287"/>
                  </a:cubicBezTo>
                  <a:cubicBezTo>
                    <a:pt x="293461" y="110227"/>
                    <a:pt x="264855" y="79961"/>
                    <a:pt x="253752" y="41327"/>
                  </a:cubicBezTo>
                  <a:cubicBezTo>
                    <a:pt x="252539" y="37121"/>
                    <a:pt x="248659" y="34181"/>
                    <a:pt x="244300" y="34181"/>
                  </a:cubicBezTo>
                  <a:lnTo>
                    <a:pt x="128517" y="34181"/>
                  </a:lnTo>
                  <a:cubicBezTo>
                    <a:pt x="123945" y="34181"/>
                    <a:pt x="120013" y="37301"/>
                    <a:pt x="118954" y="41771"/>
                  </a:cubicBezTo>
                  <a:cubicBezTo>
                    <a:pt x="109236" y="82576"/>
                    <a:pt x="79365" y="115731"/>
                    <a:pt x="40982" y="128313"/>
                  </a:cubicBezTo>
                  <a:cubicBezTo>
                    <a:pt x="36913" y="129646"/>
                    <a:pt x="34178" y="133407"/>
                    <a:pt x="34178" y="137664"/>
                  </a:cubicBezTo>
                  <a:lnTo>
                    <a:pt x="34178" y="202402"/>
                  </a:lnTo>
                  <a:cubicBezTo>
                    <a:pt x="34178" y="250874"/>
                    <a:pt x="50289" y="297910"/>
                    <a:pt x="79544" y="334826"/>
                  </a:cubicBezTo>
                  <a:cubicBezTo>
                    <a:pt x="106518" y="368861"/>
                    <a:pt x="143662" y="392888"/>
                    <a:pt x="184140" y="402478"/>
                  </a:cubicBezTo>
                  <a:lnTo>
                    <a:pt x="184140" y="402478"/>
                  </a:lnTo>
                  <a:close/>
                  <a:moveTo>
                    <a:pt x="46998" y="139809"/>
                  </a:moveTo>
                  <a:cubicBezTo>
                    <a:pt x="87894" y="125612"/>
                    <a:pt x="119748" y="90363"/>
                    <a:pt x="130859" y="47011"/>
                  </a:cubicBezTo>
                  <a:lnTo>
                    <a:pt x="242069" y="47011"/>
                  </a:lnTo>
                  <a:cubicBezTo>
                    <a:pt x="254573" y="88004"/>
                    <a:pt x="285068" y="120210"/>
                    <a:pt x="324246" y="133792"/>
                  </a:cubicBezTo>
                  <a:lnTo>
                    <a:pt x="324246" y="202402"/>
                  </a:lnTo>
                  <a:cubicBezTo>
                    <a:pt x="324246" y="248002"/>
                    <a:pt x="309118" y="292200"/>
                    <a:pt x="281657" y="326860"/>
                  </a:cubicBezTo>
                  <a:cubicBezTo>
                    <a:pt x="256795" y="358229"/>
                    <a:pt x="222745" y="380486"/>
                    <a:pt x="185626" y="389649"/>
                  </a:cubicBezTo>
                  <a:cubicBezTo>
                    <a:pt x="148508" y="380486"/>
                    <a:pt x="114458" y="358237"/>
                    <a:pt x="89595" y="326860"/>
                  </a:cubicBezTo>
                  <a:cubicBezTo>
                    <a:pt x="62126" y="292200"/>
                    <a:pt x="47007" y="248002"/>
                    <a:pt x="47007" y="202402"/>
                  </a:cubicBezTo>
                  <a:lnTo>
                    <a:pt x="47007" y="1398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8" name="Google Shape;3528;p57"/>
            <p:cNvSpPr/>
            <p:nvPr/>
          </p:nvSpPr>
          <p:spPr>
            <a:xfrm>
              <a:off x="8347418" y="3369301"/>
              <a:ext cx="373062" cy="373074"/>
            </a:xfrm>
            <a:custGeom>
              <a:avLst/>
              <a:gdLst/>
              <a:ahLst/>
              <a:cxnLst/>
              <a:rect l="l" t="t" r="r" b="b"/>
              <a:pathLst>
                <a:path w="437609" h="437624" extrusionOk="0">
                  <a:moveTo>
                    <a:pt x="109253" y="204624"/>
                  </a:moveTo>
                  <a:cubicBezTo>
                    <a:pt x="109253" y="209342"/>
                    <a:pt x="113082" y="213171"/>
                    <a:pt x="117800" y="213171"/>
                  </a:cubicBezTo>
                  <a:cubicBezTo>
                    <a:pt x="122517" y="213171"/>
                    <a:pt x="126346" y="209342"/>
                    <a:pt x="126346" y="204624"/>
                  </a:cubicBezTo>
                  <a:cubicBezTo>
                    <a:pt x="126346" y="199906"/>
                    <a:pt x="122517" y="196076"/>
                    <a:pt x="117800" y="196076"/>
                  </a:cubicBezTo>
                  <a:cubicBezTo>
                    <a:pt x="113082" y="196076"/>
                    <a:pt x="109253" y="199906"/>
                    <a:pt x="109253" y="204624"/>
                  </a:cubicBezTo>
                  <a:close/>
                  <a:moveTo>
                    <a:pt x="266889" y="118663"/>
                  </a:moveTo>
                  <a:cubicBezTo>
                    <a:pt x="266889" y="113945"/>
                    <a:pt x="263060" y="110116"/>
                    <a:pt x="258342" y="110116"/>
                  </a:cubicBezTo>
                  <a:cubicBezTo>
                    <a:pt x="253624" y="110116"/>
                    <a:pt x="249795" y="113945"/>
                    <a:pt x="249795" y="118663"/>
                  </a:cubicBezTo>
                  <a:cubicBezTo>
                    <a:pt x="249795" y="123381"/>
                    <a:pt x="253624" y="127210"/>
                    <a:pt x="258342" y="127210"/>
                  </a:cubicBezTo>
                  <a:cubicBezTo>
                    <a:pt x="263060" y="127210"/>
                    <a:pt x="266889" y="123381"/>
                    <a:pt x="266889" y="118663"/>
                  </a:cubicBezTo>
                  <a:close/>
                  <a:moveTo>
                    <a:pt x="230557" y="310423"/>
                  </a:moveTo>
                  <a:cubicBezTo>
                    <a:pt x="225839" y="310423"/>
                    <a:pt x="222010" y="314252"/>
                    <a:pt x="222010" y="318970"/>
                  </a:cubicBezTo>
                  <a:cubicBezTo>
                    <a:pt x="222010" y="323688"/>
                    <a:pt x="225839" y="327517"/>
                    <a:pt x="230557" y="327517"/>
                  </a:cubicBezTo>
                  <a:cubicBezTo>
                    <a:pt x="235275" y="327517"/>
                    <a:pt x="239103" y="323688"/>
                    <a:pt x="239103" y="318970"/>
                  </a:cubicBezTo>
                  <a:cubicBezTo>
                    <a:pt x="239103" y="314252"/>
                    <a:pt x="235283" y="310423"/>
                    <a:pt x="230557" y="310423"/>
                  </a:cubicBezTo>
                  <a:close/>
                  <a:moveTo>
                    <a:pt x="291290" y="285883"/>
                  </a:moveTo>
                  <a:cubicBezTo>
                    <a:pt x="302597" y="285883"/>
                    <a:pt x="311802" y="276678"/>
                    <a:pt x="311802" y="265370"/>
                  </a:cubicBezTo>
                  <a:cubicBezTo>
                    <a:pt x="311802" y="254062"/>
                    <a:pt x="302597" y="244856"/>
                    <a:pt x="291290" y="244856"/>
                  </a:cubicBezTo>
                  <a:cubicBezTo>
                    <a:pt x="279982" y="244856"/>
                    <a:pt x="270778" y="254062"/>
                    <a:pt x="270778" y="265370"/>
                  </a:cubicBezTo>
                  <a:cubicBezTo>
                    <a:pt x="270778" y="276678"/>
                    <a:pt x="279982" y="285883"/>
                    <a:pt x="291290" y="285883"/>
                  </a:cubicBezTo>
                  <a:close/>
                  <a:moveTo>
                    <a:pt x="291290" y="257677"/>
                  </a:moveTo>
                  <a:cubicBezTo>
                    <a:pt x="295529" y="257677"/>
                    <a:pt x="298982" y="261130"/>
                    <a:pt x="298982" y="265370"/>
                  </a:cubicBezTo>
                  <a:cubicBezTo>
                    <a:pt x="298982" y="269609"/>
                    <a:pt x="295529" y="273062"/>
                    <a:pt x="291290" y="273062"/>
                  </a:cubicBezTo>
                  <a:cubicBezTo>
                    <a:pt x="287051" y="273062"/>
                    <a:pt x="283598" y="269609"/>
                    <a:pt x="283598" y="265370"/>
                  </a:cubicBezTo>
                  <a:cubicBezTo>
                    <a:pt x="283598" y="261130"/>
                    <a:pt x="287051" y="257677"/>
                    <a:pt x="291290" y="257677"/>
                  </a:cubicBezTo>
                  <a:close/>
                  <a:moveTo>
                    <a:pt x="273102" y="183418"/>
                  </a:moveTo>
                  <a:cubicBezTo>
                    <a:pt x="273102" y="172110"/>
                    <a:pt x="263898" y="162904"/>
                    <a:pt x="252590" y="162904"/>
                  </a:cubicBezTo>
                  <a:cubicBezTo>
                    <a:pt x="241283" y="162904"/>
                    <a:pt x="232078" y="172110"/>
                    <a:pt x="232078" y="183418"/>
                  </a:cubicBezTo>
                  <a:cubicBezTo>
                    <a:pt x="232078" y="194726"/>
                    <a:pt x="241283" y="203931"/>
                    <a:pt x="252590" y="203931"/>
                  </a:cubicBezTo>
                  <a:cubicBezTo>
                    <a:pt x="263898" y="203931"/>
                    <a:pt x="273102" y="194726"/>
                    <a:pt x="273102" y="183418"/>
                  </a:cubicBezTo>
                  <a:close/>
                  <a:moveTo>
                    <a:pt x="244898" y="183418"/>
                  </a:moveTo>
                  <a:cubicBezTo>
                    <a:pt x="244898" y="179178"/>
                    <a:pt x="248351" y="175725"/>
                    <a:pt x="252590" y="175725"/>
                  </a:cubicBezTo>
                  <a:cubicBezTo>
                    <a:pt x="256829" y="175725"/>
                    <a:pt x="260282" y="179178"/>
                    <a:pt x="260282" y="183418"/>
                  </a:cubicBezTo>
                  <a:cubicBezTo>
                    <a:pt x="260282" y="187657"/>
                    <a:pt x="256829" y="191110"/>
                    <a:pt x="252590" y="191110"/>
                  </a:cubicBezTo>
                  <a:cubicBezTo>
                    <a:pt x="248351" y="191110"/>
                    <a:pt x="244898" y="187657"/>
                    <a:pt x="244898" y="183418"/>
                  </a:cubicBezTo>
                  <a:close/>
                  <a:moveTo>
                    <a:pt x="195464" y="132766"/>
                  </a:moveTo>
                  <a:cubicBezTo>
                    <a:pt x="195464" y="121458"/>
                    <a:pt x="186259" y="112253"/>
                    <a:pt x="174952" y="112253"/>
                  </a:cubicBezTo>
                  <a:cubicBezTo>
                    <a:pt x="163644" y="112253"/>
                    <a:pt x="154440" y="121458"/>
                    <a:pt x="154440" y="132766"/>
                  </a:cubicBezTo>
                  <a:cubicBezTo>
                    <a:pt x="154440" y="144074"/>
                    <a:pt x="163644" y="153280"/>
                    <a:pt x="174952" y="153280"/>
                  </a:cubicBezTo>
                  <a:cubicBezTo>
                    <a:pt x="186259" y="153280"/>
                    <a:pt x="195464" y="144074"/>
                    <a:pt x="195464" y="132766"/>
                  </a:cubicBezTo>
                  <a:close/>
                  <a:moveTo>
                    <a:pt x="167260" y="132766"/>
                  </a:moveTo>
                  <a:cubicBezTo>
                    <a:pt x="167260" y="128526"/>
                    <a:pt x="170712" y="125074"/>
                    <a:pt x="174952" y="125074"/>
                  </a:cubicBezTo>
                  <a:cubicBezTo>
                    <a:pt x="179191" y="125074"/>
                    <a:pt x="182644" y="128526"/>
                    <a:pt x="182644" y="132766"/>
                  </a:cubicBezTo>
                  <a:cubicBezTo>
                    <a:pt x="182644" y="137006"/>
                    <a:pt x="179191" y="140459"/>
                    <a:pt x="174952" y="140459"/>
                  </a:cubicBezTo>
                  <a:cubicBezTo>
                    <a:pt x="170712" y="140459"/>
                    <a:pt x="167260" y="137006"/>
                    <a:pt x="167260" y="132766"/>
                  </a:cubicBezTo>
                  <a:close/>
                  <a:moveTo>
                    <a:pt x="416611" y="197828"/>
                  </a:moveTo>
                  <a:lnTo>
                    <a:pt x="373980" y="197828"/>
                  </a:lnTo>
                  <a:cubicBezTo>
                    <a:pt x="370279" y="170323"/>
                    <a:pt x="359407" y="145057"/>
                    <a:pt x="343322" y="123979"/>
                  </a:cubicBezTo>
                  <a:lnTo>
                    <a:pt x="373518" y="93781"/>
                  </a:lnTo>
                  <a:cubicBezTo>
                    <a:pt x="381697" y="85602"/>
                    <a:pt x="381697" y="72285"/>
                    <a:pt x="373518" y="64088"/>
                  </a:cubicBezTo>
                  <a:cubicBezTo>
                    <a:pt x="365330" y="55908"/>
                    <a:pt x="352014" y="55917"/>
                    <a:pt x="343835" y="64088"/>
                  </a:cubicBezTo>
                  <a:lnTo>
                    <a:pt x="313639" y="94286"/>
                  </a:lnTo>
                  <a:cubicBezTo>
                    <a:pt x="292563" y="78200"/>
                    <a:pt x="267308" y="67328"/>
                    <a:pt x="239796" y="63626"/>
                  </a:cubicBezTo>
                  <a:lnTo>
                    <a:pt x="239796" y="20992"/>
                  </a:lnTo>
                  <a:cubicBezTo>
                    <a:pt x="239796" y="9419"/>
                    <a:pt x="230377" y="0"/>
                    <a:pt x="218805" y="0"/>
                  </a:cubicBezTo>
                  <a:cubicBezTo>
                    <a:pt x="207233" y="0"/>
                    <a:pt x="197814" y="9419"/>
                    <a:pt x="197814" y="20992"/>
                  </a:cubicBezTo>
                  <a:lnTo>
                    <a:pt x="197814" y="27095"/>
                  </a:lnTo>
                  <a:cubicBezTo>
                    <a:pt x="197814" y="30634"/>
                    <a:pt x="200686" y="33505"/>
                    <a:pt x="204224" y="33505"/>
                  </a:cubicBezTo>
                  <a:cubicBezTo>
                    <a:pt x="207763" y="33505"/>
                    <a:pt x="210634" y="30634"/>
                    <a:pt x="210634" y="27095"/>
                  </a:cubicBezTo>
                  <a:lnTo>
                    <a:pt x="210634" y="20992"/>
                  </a:lnTo>
                  <a:cubicBezTo>
                    <a:pt x="210634" y="16488"/>
                    <a:pt x="214301" y="12821"/>
                    <a:pt x="218805" y="12821"/>
                  </a:cubicBezTo>
                  <a:cubicBezTo>
                    <a:pt x="223309" y="12821"/>
                    <a:pt x="226976" y="16488"/>
                    <a:pt x="226976" y="20992"/>
                  </a:cubicBezTo>
                  <a:lnTo>
                    <a:pt x="226976" y="62421"/>
                  </a:lnTo>
                  <a:cubicBezTo>
                    <a:pt x="224266" y="62284"/>
                    <a:pt x="221548" y="62207"/>
                    <a:pt x="218805" y="62207"/>
                  </a:cubicBezTo>
                  <a:cubicBezTo>
                    <a:pt x="216061" y="62207"/>
                    <a:pt x="213344" y="62276"/>
                    <a:pt x="210634" y="62421"/>
                  </a:cubicBezTo>
                  <a:lnTo>
                    <a:pt x="210634" y="57011"/>
                  </a:lnTo>
                  <a:cubicBezTo>
                    <a:pt x="210634" y="53472"/>
                    <a:pt x="207763" y="50600"/>
                    <a:pt x="204224" y="50600"/>
                  </a:cubicBezTo>
                  <a:cubicBezTo>
                    <a:pt x="200686" y="50600"/>
                    <a:pt x="197814" y="53472"/>
                    <a:pt x="197814" y="57011"/>
                  </a:cubicBezTo>
                  <a:lnTo>
                    <a:pt x="197814" y="63618"/>
                  </a:lnTo>
                  <a:cubicBezTo>
                    <a:pt x="170311" y="67319"/>
                    <a:pt x="145047" y="78191"/>
                    <a:pt x="123970" y="94277"/>
                  </a:cubicBezTo>
                  <a:lnTo>
                    <a:pt x="93775" y="64079"/>
                  </a:lnTo>
                  <a:cubicBezTo>
                    <a:pt x="85596" y="55900"/>
                    <a:pt x="72280" y="55900"/>
                    <a:pt x="64083" y="64079"/>
                  </a:cubicBezTo>
                  <a:cubicBezTo>
                    <a:pt x="55904" y="72268"/>
                    <a:pt x="55913" y="85585"/>
                    <a:pt x="64083" y="93764"/>
                  </a:cubicBezTo>
                  <a:lnTo>
                    <a:pt x="94279" y="123962"/>
                  </a:lnTo>
                  <a:cubicBezTo>
                    <a:pt x="78186" y="145040"/>
                    <a:pt x="67323" y="170297"/>
                    <a:pt x="63622" y="197811"/>
                  </a:cubicBezTo>
                  <a:lnTo>
                    <a:pt x="20991" y="197811"/>
                  </a:lnTo>
                  <a:cubicBezTo>
                    <a:pt x="9419" y="197811"/>
                    <a:pt x="0" y="207230"/>
                    <a:pt x="0" y="218804"/>
                  </a:cubicBezTo>
                  <a:cubicBezTo>
                    <a:pt x="0" y="230377"/>
                    <a:pt x="9419" y="239796"/>
                    <a:pt x="20991" y="239796"/>
                  </a:cubicBezTo>
                  <a:lnTo>
                    <a:pt x="63622" y="239796"/>
                  </a:lnTo>
                  <a:cubicBezTo>
                    <a:pt x="67323" y="267302"/>
                    <a:pt x="78194" y="292568"/>
                    <a:pt x="94279" y="313645"/>
                  </a:cubicBezTo>
                  <a:lnTo>
                    <a:pt x="64083" y="343843"/>
                  </a:lnTo>
                  <a:cubicBezTo>
                    <a:pt x="55904" y="352023"/>
                    <a:pt x="55904" y="365340"/>
                    <a:pt x="64092" y="373545"/>
                  </a:cubicBezTo>
                  <a:cubicBezTo>
                    <a:pt x="72109" y="381571"/>
                    <a:pt x="85741" y="381657"/>
                    <a:pt x="93775" y="373537"/>
                  </a:cubicBezTo>
                  <a:lnTo>
                    <a:pt x="123970" y="343339"/>
                  </a:lnTo>
                  <a:cubicBezTo>
                    <a:pt x="145047" y="359425"/>
                    <a:pt x="170302" y="370297"/>
                    <a:pt x="197806" y="373998"/>
                  </a:cubicBezTo>
                  <a:lnTo>
                    <a:pt x="197806" y="416632"/>
                  </a:lnTo>
                  <a:cubicBezTo>
                    <a:pt x="197806" y="428206"/>
                    <a:pt x="207224" y="437625"/>
                    <a:pt x="218796" y="437625"/>
                  </a:cubicBezTo>
                  <a:cubicBezTo>
                    <a:pt x="230369" y="437625"/>
                    <a:pt x="239787" y="428206"/>
                    <a:pt x="239787" y="416632"/>
                  </a:cubicBezTo>
                  <a:lnTo>
                    <a:pt x="239787" y="374007"/>
                  </a:lnTo>
                  <a:cubicBezTo>
                    <a:pt x="250172" y="372614"/>
                    <a:pt x="260376" y="370195"/>
                    <a:pt x="270282" y="366741"/>
                  </a:cubicBezTo>
                  <a:cubicBezTo>
                    <a:pt x="273624" y="365579"/>
                    <a:pt x="275393" y="361921"/>
                    <a:pt x="274231" y="358579"/>
                  </a:cubicBezTo>
                  <a:cubicBezTo>
                    <a:pt x="273068" y="355237"/>
                    <a:pt x="269410" y="353468"/>
                    <a:pt x="266068" y="354630"/>
                  </a:cubicBezTo>
                  <a:cubicBezTo>
                    <a:pt x="250907" y="359904"/>
                    <a:pt x="235001" y="362579"/>
                    <a:pt x="218796" y="362579"/>
                  </a:cubicBezTo>
                  <a:cubicBezTo>
                    <a:pt x="139517" y="362579"/>
                    <a:pt x="75023" y="298080"/>
                    <a:pt x="75023" y="218795"/>
                  </a:cubicBezTo>
                  <a:cubicBezTo>
                    <a:pt x="75023" y="139510"/>
                    <a:pt x="139517" y="75011"/>
                    <a:pt x="218796" y="75011"/>
                  </a:cubicBezTo>
                  <a:cubicBezTo>
                    <a:pt x="298076" y="75011"/>
                    <a:pt x="362570" y="139510"/>
                    <a:pt x="362570" y="218795"/>
                  </a:cubicBezTo>
                  <a:cubicBezTo>
                    <a:pt x="362570" y="244181"/>
                    <a:pt x="355869" y="269130"/>
                    <a:pt x="343186" y="290952"/>
                  </a:cubicBezTo>
                  <a:cubicBezTo>
                    <a:pt x="330870" y="312132"/>
                    <a:pt x="313238" y="329945"/>
                    <a:pt x="292179" y="342467"/>
                  </a:cubicBezTo>
                  <a:cubicBezTo>
                    <a:pt x="289136" y="344279"/>
                    <a:pt x="288136" y="348211"/>
                    <a:pt x="289948" y="351253"/>
                  </a:cubicBezTo>
                  <a:cubicBezTo>
                    <a:pt x="291760" y="354296"/>
                    <a:pt x="295691" y="355296"/>
                    <a:pt x="298734" y="353485"/>
                  </a:cubicBezTo>
                  <a:cubicBezTo>
                    <a:pt x="303922" y="350399"/>
                    <a:pt x="308905" y="347006"/>
                    <a:pt x="313682" y="343364"/>
                  </a:cubicBezTo>
                  <a:lnTo>
                    <a:pt x="343835" y="373520"/>
                  </a:lnTo>
                  <a:cubicBezTo>
                    <a:pt x="351835" y="381597"/>
                    <a:pt x="365450" y="381605"/>
                    <a:pt x="373527" y="373520"/>
                  </a:cubicBezTo>
                  <a:cubicBezTo>
                    <a:pt x="381706" y="365331"/>
                    <a:pt x="381706" y="352014"/>
                    <a:pt x="373527" y="343835"/>
                  </a:cubicBezTo>
                  <a:lnTo>
                    <a:pt x="343382" y="313688"/>
                  </a:lnTo>
                  <a:cubicBezTo>
                    <a:pt x="347339" y="308500"/>
                    <a:pt x="350989" y="303064"/>
                    <a:pt x="354279" y="297397"/>
                  </a:cubicBezTo>
                  <a:cubicBezTo>
                    <a:pt x="364578" y="279678"/>
                    <a:pt x="371253" y="260071"/>
                    <a:pt x="373988" y="239788"/>
                  </a:cubicBezTo>
                  <a:lnTo>
                    <a:pt x="416619" y="239788"/>
                  </a:lnTo>
                  <a:cubicBezTo>
                    <a:pt x="428191" y="239788"/>
                    <a:pt x="437610" y="230368"/>
                    <a:pt x="437610" y="218795"/>
                  </a:cubicBezTo>
                  <a:cubicBezTo>
                    <a:pt x="437610" y="207222"/>
                    <a:pt x="428183" y="197828"/>
                    <a:pt x="416611" y="197828"/>
                  </a:cubicBezTo>
                  <a:lnTo>
                    <a:pt x="416611" y="197828"/>
                  </a:lnTo>
                  <a:close/>
                  <a:moveTo>
                    <a:pt x="62425" y="226992"/>
                  </a:moveTo>
                  <a:lnTo>
                    <a:pt x="20999" y="226992"/>
                  </a:lnTo>
                  <a:cubicBezTo>
                    <a:pt x="16495" y="226992"/>
                    <a:pt x="12829" y="223325"/>
                    <a:pt x="12829" y="218821"/>
                  </a:cubicBezTo>
                  <a:cubicBezTo>
                    <a:pt x="12829" y="214316"/>
                    <a:pt x="16495" y="210649"/>
                    <a:pt x="20999" y="210649"/>
                  </a:cubicBezTo>
                  <a:lnTo>
                    <a:pt x="62425" y="210649"/>
                  </a:lnTo>
                  <a:cubicBezTo>
                    <a:pt x="62289" y="213359"/>
                    <a:pt x="62212" y="216077"/>
                    <a:pt x="62212" y="218821"/>
                  </a:cubicBezTo>
                  <a:cubicBezTo>
                    <a:pt x="62212" y="221564"/>
                    <a:pt x="62289" y="224283"/>
                    <a:pt x="62425" y="226992"/>
                  </a:cubicBezTo>
                  <a:close/>
                  <a:moveTo>
                    <a:pt x="210634" y="375203"/>
                  </a:moveTo>
                  <a:cubicBezTo>
                    <a:pt x="213344" y="375340"/>
                    <a:pt x="216061" y="375417"/>
                    <a:pt x="218805" y="375417"/>
                  </a:cubicBezTo>
                  <a:cubicBezTo>
                    <a:pt x="221540" y="375417"/>
                    <a:pt x="224258" y="375340"/>
                    <a:pt x="226976" y="375203"/>
                  </a:cubicBezTo>
                  <a:lnTo>
                    <a:pt x="226976" y="416641"/>
                  </a:lnTo>
                  <a:cubicBezTo>
                    <a:pt x="226976" y="421145"/>
                    <a:pt x="223309" y="424812"/>
                    <a:pt x="218805" y="424812"/>
                  </a:cubicBezTo>
                  <a:cubicBezTo>
                    <a:pt x="214301" y="424812"/>
                    <a:pt x="210634" y="421145"/>
                    <a:pt x="210634" y="416641"/>
                  </a:cubicBezTo>
                  <a:lnTo>
                    <a:pt x="210634" y="375203"/>
                  </a:lnTo>
                  <a:close/>
                  <a:moveTo>
                    <a:pt x="114065" y="335125"/>
                  </a:moveTo>
                  <a:lnTo>
                    <a:pt x="84715" y="364476"/>
                  </a:lnTo>
                  <a:cubicBezTo>
                    <a:pt x="81596" y="367630"/>
                    <a:pt x="76280" y="367605"/>
                    <a:pt x="73160" y="364476"/>
                  </a:cubicBezTo>
                  <a:cubicBezTo>
                    <a:pt x="69972" y="361288"/>
                    <a:pt x="69972" y="356100"/>
                    <a:pt x="73160" y="352912"/>
                  </a:cubicBezTo>
                  <a:lnTo>
                    <a:pt x="102510" y="323560"/>
                  </a:lnTo>
                  <a:cubicBezTo>
                    <a:pt x="106159" y="327612"/>
                    <a:pt x="110014" y="331475"/>
                    <a:pt x="114065" y="335125"/>
                  </a:cubicBezTo>
                  <a:lnTo>
                    <a:pt x="114065" y="335125"/>
                  </a:lnTo>
                  <a:close/>
                  <a:moveTo>
                    <a:pt x="102510" y="114064"/>
                  </a:moveTo>
                  <a:lnTo>
                    <a:pt x="73160" y="84713"/>
                  </a:lnTo>
                  <a:cubicBezTo>
                    <a:pt x="69972" y="81525"/>
                    <a:pt x="69981" y="76345"/>
                    <a:pt x="73160" y="73157"/>
                  </a:cubicBezTo>
                  <a:cubicBezTo>
                    <a:pt x="76348" y="69969"/>
                    <a:pt x="81536" y="69969"/>
                    <a:pt x="84724" y="73157"/>
                  </a:cubicBezTo>
                  <a:lnTo>
                    <a:pt x="114073" y="102508"/>
                  </a:lnTo>
                  <a:cubicBezTo>
                    <a:pt x="110014" y="106158"/>
                    <a:pt x="106159" y="110021"/>
                    <a:pt x="102510" y="114064"/>
                  </a:cubicBezTo>
                  <a:close/>
                  <a:moveTo>
                    <a:pt x="323545" y="102508"/>
                  </a:moveTo>
                  <a:lnTo>
                    <a:pt x="352895" y="73157"/>
                  </a:lnTo>
                  <a:cubicBezTo>
                    <a:pt x="356083" y="69969"/>
                    <a:pt x="361262" y="69969"/>
                    <a:pt x="364450" y="73157"/>
                  </a:cubicBezTo>
                  <a:cubicBezTo>
                    <a:pt x="367638" y="76345"/>
                    <a:pt x="367638" y="81533"/>
                    <a:pt x="364450" y="84721"/>
                  </a:cubicBezTo>
                  <a:lnTo>
                    <a:pt x="335100" y="114073"/>
                  </a:lnTo>
                  <a:cubicBezTo>
                    <a:pt x="331451" y="110021"/>
                    <a:pt x="327596" y="106158"/>
                    <a:pt x="323545" y="102508"/>
                  </a:cubicBezTo>
                  <a:close/>
                  <a:moveTo>
                    <a:pt x="364458" y="352920"/>
                  </a:moveTo>
                  <a:cubicBezTo>
                    <a:pt x="367646" y="356109"/>
                    <a:pt x="367638" y="361288"/>
                    <a:pt x="364467" y="364476"/>
                  </a:cubicBezTo>
                  <a:cubicBezTo>
                    <a:pt x="361322" y="367622"/>
                    <a:pt x="356023" y="367630"/>
                    <a:pt x="352903" y="364485"/>
                  </a:cubicBezTo>
                  <a:lnTo>
                    <a:pt x="323596" y="335176"/>
                  </a:lnTo>
                  <a:cubicBezTo>
                    <a:pt x="327648" y="331526"/>
                    <a:pt x="331502" y="327663"/>
                    <a:pt x="335152" y="323611"/>
                  </a:cubicBezTo>
                  <a:lnTo>
                    <a:pt x="364458" y="352920"/>
                  </a:lnTo>
                  <a:close/>
                  <a:moveTo>
                    <a:pt x="416611" y="226992"/>
                  </a:moveTo>
                  <a:lnTo>
                    <a:pt x="375159" y="226992"/>
                  </a:lnTo>
                  <a:cubicBezTo>
                    <a:pt x="375304" y="224274"/>
                    <a:pt x="375390" y="221547"/>
                    <a:pt x="375390" y="218821"/>
                  </a:cubicBezTo>
                  <a:cubicBezTo>
                    <a:pt x="375390" y="216077"/>
                    <a:pt x="375321" y="213359"/>
                    <a:pt x="375176" y="210649"/>
                  </a:cubicBezTo>
                  <a:lnTo>
                    <a:pt x="416602" y="210649"/>
                  </a:lnTo>
                  <a:cubicBezTo>
                    <a:pt x="421106" y="210649"/>
                    <a:pt x="424773" y="214316"/>
                    <a:pt x="424773" y="218821"/>
                  </a:cubicBezTo>
                  <a:cubicBezTo>
                    <a:pt x="424781" y="223325"/>
                    <a:pt x="421115" y="226992"/>
                    <a:pt x="416611" y="226992"/>
                  </a:cubicBezTo>
                  <a:lnTo>
                    <a:pt x="416611" y="226992"/>
                  </a:lnTo>
                  <a:close/>
                  <a:moveTo>
                    <a:pt x="319819" y="213171"/>
                  </a:moveTo>
                  <a:cubicBezTo>
                    <a:pt x="324537" y="213171"/>
                    <a:pt x="328366" y="209342"/>
                    <a:pt x="328366" y="204624"/>
                  </a:cubicBezTo>
                  <a:cubicBezTo>
                    <a:pt x="328366" y="199906"/>
                    <a:pt x="324537" y="196076"/>
                    <a:pt x="319819" y="196076"/>
                  </a:cubicBezTo>
                  <a:cubicBezTo>
                    <a:pt x="315101" y="196076"/>
                    <a:pt x="311272" y="199906"/>
                    <a:pt x="311272" y="204624"/>
                  </a:cubicBezTo>
                  <a:cubicBezTo>
                    <a:pt x="311272" y="209350"/>
                    <a:pt x="315092" y="213171"/>
                    <a:pt x="319819" y="213171"/>
                  </a:cubicBezTo>
                  <a:close/>
                  <a:moveTo>
                    <a:pt x="195105" y="240463"/>
                  </a:moveTo>
                  <a:cubicBezTo>
                    <a:pt x="199823" y="240463"/>
                    <a:pt x="203652" y="236633"/>
                    <a:pt x="203652" y="231916"/>
                  </a:cubicBezTo>
                  <a:cubicBezTo>
                    <a:pt x="203652" y="227197"/>
                    <a:pt x="199823" y="223368"/>
                    <a:pt x="195105" y="223368"/>
                  </a:cubicBezTo>
                  <a:cubicBezTo>
                    <a:pt x="190387" y="223368"/>
                    <a:pt x="186558" y="227197"/>
                    <a:pt x="186558" y="231916"/>
                  </a:cubicBezTo>
                  <a:cubicBezTo>
                    <a:pt x="186558" y="236633"/>
                    <a:pt x="190387" y="240463"/>
                    <a:pt x="195105" y="240463"/>
                  </a:cubicBezTo>
                  <a:close/>
                  <a:moveTo>
                    <a:pt x="128483" y="293576"/>
                  </a:moveTo>
                  <a:cubicBezTo>
                    <a:pt x="128483" y="304884"/>
                    <a:pt x="137688" y="314090"/>
                    <a:pt x="148995" y="314090"/>
                  </a:cubicBezTo>
                  <a:cubicBezTo>
                    <a:pt x="160303" y="314090"/>
                    <a:pt x="169507" y="304884"/>
                    <a:pt x="169507" y="293576"/>
                  </a:cubicBezTo>
                  <a:cubicBezTo>
                    <a:pt x="169507" y="282268"/>
                    <a:pt x="160303" y="273062"/>
                    <a:pt x="148995" y="273062"/>
                  </a:cubicBezTo>
                  <a:cubicBezTo>
                    <a:pt x="137688" y="273062"/>
                    <a:pt x="128483" y="282268"/>
                    <a:pt x="128483" y="293576"/>
                  </a:cubicBezTo>
                  <a:close/>
                  <a:moveTo>
                    <a:pt x="156687" y="293576"/>
                  </a:moveTo>
                  <a:cubicBezTo>
                    <a:pt x="156687" y="297815"/>
                    <a:pt x="153234" y="301269"/>
                    <a:pt x="148995" y="301269"/>
                  </a:cubicBezTo>
                  <a:cubicBezTo>
                    <a:pt x="144756" y="301269"/>
                    <a:pt x="141303" y="297815"/>
                    <a:pt x="141303" y="293576"/>
                  </a:cubicBezTo>
                  <a:cubicBezTo>
                    <a:pt x="141303" y="289336"/>
                    <a:pt x="144756" y="285883"/>
                    <a:pt x="148995" y="285883"/>
                  </a:cubicBezTo>
                  <a:cubicBezTo>
                    <a:pt x="153234" y="285883"/>
                    <a:pt x="156687" y="289336"/>
                    <a:pt x="156687" y="293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9" name="Google Shape;3529;p57"/>
            <p:cNvSpPr/>
            <p:nvPr/>
          </p:nvSpPr>
          <p:spPr>
            <a:xfrm>
              <a:off x="8393903" y="2103180"/>
              <a:ext cx="280099" cy="356788"/>
            </a:xfrm>
            <a:custGeom>
              <a:avLst/>
              <a:gdLst/>
              <a:ahLst/>
              <a:cxnLst/>
              <a:rect l="l" t="t" r="r" b="b"/>
              <a:pathLst>
                <a:path w="328562" h="418520" extrusionOk="0">
                  <a:moveTo>
                    <a:pt x="172294" y="147552"/>
                  </a:moveTo>
                  <a:cubicBezTo>
                    <a:pt x="183857" y="147552"/>
                    <a:pt x="193259" y="138150"/>
                    <a:pt x="193259" y="126603"/>
                  </a:cubicBezTo>
                  <a:cubicBezTo>
                    <a:pt x="193259" y="115055"/>
                    <a:pt x="183849" y="105653"/>
                    <a:pt x="172294" y="105653"/>
                  </a:cubicBezTo>
                  <a:cubicBezTo>
                    <a:pt x="160730" y="105653"/>
                    <a:pt x="151329" y="115055"/>
                    <a:pt x="151329" y="126603"/>
                  </a:cubicBezTo>
                  <a:cubicBezTo>
                    <a:pt x="151329" y="138150"/>
                    <a:pt x="160730" y="147552"/>
                    <a:pt x="172294" y="147552"/>
                  </a:cubicBezTo>
                  <a:close/>
                  <a:moveTo>
                    <a:pt x="172294" y="117910"/>
                  </a:moveTo>
                  <a:cubicBezTo>
                    <a:pt x="177097" y="117910"/>
                    <a:pt x="181003" y="121807"/>
                    <a:pt x="181003" y="126594"/>
                  </a:cubicBezTo>
                  <a:cubicBezTo>
                    <a:pt x="181003" y="131380"/>
                    <a:pt x="177097" y="135278"/>
                    <a:pt x="172294" y="135278"/>
                  </a:cubicBezTo>
                  <a:cubicBezTo>
                    <a:pt x="167490" y="135278"/>
                    <a:pt x="163585" y="131380"/>
                    <a:pt x="163585" y="126594"/>
                  </a:cubicBezTo>
                  <a:cubicBezTo>
                    <a:pt x="163585" y="121807"/>
                    <a:pt x="167490" y="117910"/>
                    <a:pt x="172294" y="117910"/>
                  </a:cubicBezTo>
                  <a:close/>
                  <a:moveTo>
                    <a:pt x="277812" y="299789"/>
                  </a:moveTo>
                  <a:lnTo>
                    <a:pt x="304178" y="299789"/>
                  </a:lnTo>
                  <a:cubicBezTo>
                    <a:pt x="318016" y="299772"/>
                    <a:pt x="328562" y="288019"/>
                    <a:pt x="328562" y="274087"/>
                  </a:cubicBezTo>
                  <a:cubicBezTo>
                    <a:pt x="328562" y="260642"/>
                    <a:pt x="317622" y="249702"/>
                    <a:pt x="304178" y="249702"/>
                  </a:cubicBezTo>
                  <a:lnTo>
                    <a:pt x="283743" y="249702"/>
                  </a:lnTo>
                  <a:cubicBezTo>
                    <a:pt x="280359" y="249702"/>
                    <a:pt x="277615" y="252445"/>
                    <a:pt x="277615" y="255830"/>
                  </a:cubicBezTo>
                  <a:cubicBezTo>
                    <a:pt x="277615" y="259215"/>
                    <a:pt x="280359" y="261958"/>
                    <a:pt x="283743" y="261958"/>
                  </a:cubicBezTo>
                  <a:lnTo>
                    <a:pt x="304178" y="261958"/>
                  </a:lnTo>
                  <a:cubicBezTo>
                    <a:pt x="310862" y="261958"/>
                    <a:pt x="316306" y="267394"/>
                    <a:pt x="316306" y="274087"/>
                  </a:cubicBezTo>
                  <a:cubicBezTo>
                    <a:pt x="316306" y="281147"/>
                    <a:pt x="311537" y="287566"/>
                    <a:pt x="304178" y="287524"/>
                  </a:cubicBezTo>
                  <a:lnTo>
                    <a:pt x="204045" y="287524"/>
                  </a:lnTo>
                  <a:cubicBezTo>
                    <a:pt x="196917" y="287498"/>
                    <a:pt x="191917" y="281310"/>
                    <a:pt x="191917" y="274087"/>
                  </a:cubicBezTo>
                  <a:cubicBezTo>
                    <a:pt x="191917" y="267403"/>
                    <a:pt x="197353" y="261958"/>
                    <a:pt x="204045" y="261958"/>
                  </a:cubicBezTo>
                  <a:lnTo>
                    <a:pt x="255137" y="261958"/>
                  </a:lnTo>
                  <a:cubicBezTo>
                    <a:pt x="258522" y="261958"/>
                    <a:pt x="261265" y="259215"/>
                    <a:pt x="261265" y="255830"/>
                  </a:cubicBezTo>
                  <a:cubicBezTo>
                    <a:pt x="261265" y="252445"/>
                    <a:pt x="258522" y="249702"/>
                    <a:pt x="255137" y="249702"/>
                  </a:cubicBezTo>
                  <a:lnTo>
                    <a:pt x="204045" y="249702"/>
                  </a:lnTo>
                  <a:cubicBezTo>
                    <a:pt x="190601" y="249702"/>
                    <a:pt x="179661" y="260642"/>
                    <a:pt x="179661" y="274087"/>
                  </a:cubicBezTo>
                  <a:cubicBezTo>
                    <a:pt x="179661" y="287908"/>
                    <a:pt x="190285" y="299832"/>
                    <a:pt x="204045" y="299789"/>
                  </a:cubicBezTo>
                  <a:lnTo>
                    <a:pt x="207814" y="299789"/>
                  </a:lnTo>
                  <a:cubicBezTo>
                    <a:pt x="199455" y="305823"/>
                    <a:pt x="189994" y="310234"/>
                    <a:pt x="179986" y="312695"/>
                  </a:cubicBezTo>
                  <a:lnTo>
                    <a:pt x="179986" y="307772"/>
                  </a:lnTo>
                  <a:cubicBezTo>
                    <a:pt x="180003" y="296148"/>
                    <a:pt x="170225" y="287532"/>
                    <a:pt x="158696" y="287532"/>
                  </a:cubicBezTo>
                  <a:cubicBezTo>
                    <a:pt x="147534" y="287532"/>
                    <a:pt x="138457" y="296609"/>
                    <a:pt x="138457" y="307772"/>
                  </a:cubicBezTo>
                  <a:lnTo>
                    <a:pt x="138457" y="311841"/>
                  </a:lnTo>
                  <a:cubicBezTo>
                    <a:pt x="104586" y="302054"/>
                    <a:pt x="80716" y="270848"/>
                    <a:pt x="80716" y="234991"/>
                  </a:cubicBezTo>
                  <a:cubicBezTo>
                    <a:pt x="80716" y="199135"/>
                    <a:pt x="104236" y="168066"/>
                    <a:pt x="138363" y="158176"/>
                  </a:cubicBezTo>
                  <a:cubicBezTo>
                    <a:pt x="144978" y="165271"/>
                    <a:pt x="153790" y="170288"/>
                    <a:pt x="163704" y="172151"/>
                  </a:cubicBezTo>
                  <a:lnTo>
                    <a:pt x="196233" y="204640"/>
                  </a:lnTo>
                  <a:cubicBezTo>
                    <a:pt x="201165" y="209580"/>
                    <a:pt x="209053" y="209196"/>
                    <a:pt x="213754" y="204178"/>
                  </a:cubicBezTo>
                  <a:lnTo>
                    <a:pt x="232206" y="222606"/>
                  </a:lnTo>
                  <a:cubicBezTo>
                    <a:pt x="236907" y="227307"/>
                    <a:pt x="244565" y="227307"/>
                    <a:pt x="249266" y="222606"/>
                  </a:cubicBezTo>
                  <a:lnTo>
                    <a:pt x="269684" y="202221"/>
                  </a:lnTo>
                  <a:cubicBezTo>
                    <a:pt x="274350" y="197605"/>
                    <a:pt x="274316" y="189750"/>
                    <a:pt x="269684" y="185160"/>
                  </a:cubicBezTo>
                  <a:lnTo>
                    <a:pt x="251248" y="166749"/>
                  </a:lnTo>
                  <a:cubicBezTo>
                    <a:pt x="256257" y="162031"/>
                    <a:pt x="256650" y="154176"/>
                    <a:pt x="251701" y="149236"/>
                  </a:cubicBezTo>
                  <a:lnTo>
                    <a:pt x="217155" y="114747"/>
                  </a:lnTo>
                  <a:cubicBezTo>
                    <a:pt x="212899" y="98712"/>
                    <a:pt x="200241" y="86062"/>
                    <a:pt x="184182" y="81814"/>
                  </a:cubicBezTo>
                  <a:lnTo>
                    <a:pt x="159132" y="56796"/>
                  </a:lnTo>
                  <a:cubicBezTo>
                    <a:pt x="149867" y="47522"/>
                    <a:pt x="136449" y="43497"/>
                    <a:pt x="123620" y="46095"/>
                  </a:cubicBezTo>
                  <a:lnTo>
                    <a:pt x="109808" y="32299"/>
                  </a:lnTo>
                  <a:lnTo>
                    <a:pt x="109962" y="32145"/>
                  </a:lnTo>
                  <a:cubicBezTo>
                    <a:pt x="117253" y="24932"/>
                    <a:pt x="117167" y="12700"/>
                    <a:pt x="109962" y="5503"/>
                  </a:cubicBezTo>
                  <a:cubicBezTo>
                    <a:pt x="102612" y="-1830"/>
                    <a:pt x="90664" y="-1839"/>
                    <a:pt x="83314" y="5503"/>
                  </a:cubicBezTo>
                  <a:lnTo>
                    <a:pt x="52315" y="36462"/>
                  </a:lnTo>
                  <a:cubicBezTo>
                    <a:pt x="45007" y="43667"/>
                    <a:pt x="45016" y="55813"/>
                    <a:pt x="52315" y="63104"/>
                  </a:cubicBezTo>
                  <a:cubicBezTo>
                    <a:pt x="59665" y="70446"/>
                    <a:pt x="71613" y="70437"/>
                    <a:pt x="78963" y="63104"/>
                  </a:cubicBezTo>
                  <a:lnTo>
                    <a:pt x="79134" y="62933"/>
                  </a:lnTo>
                  <a:lnTo>
                    <a:pt x="92954" y="76746"/>
                  </a:lnTo>
                  <a:cubicBezTo>
                    <a:pt x="90365" y="89507"/>
                    <a:pt x="94356" y="102943"/>
                    <a:pt x="103680" y="112209"/>
                  </a:cubicBezTo>
                  <a:lnTo>
                    <a:pt x="105039" y="113559"/>
                  </a:lnTo>
                  <a:cubicBezTo>
                    <a:pt x="89621" y="120628"/>
                    <a:pt x="75630" y="130628"/>
                    <a:pt x="63707" y="143210"/>
                  </a:cubicBezTo>
                  <a:cubicBezTo>
                    <a:pt x="61383" y="145671"/>
                    <a:pt x="61485" y="149552"/>
                    <a:pt x="63938" y="151877"/>
                  </a:cubicBezTo>
                  <a:cubicBezTo>
                    <a:pt x="66391" y="154202"/>
                    <a:pt x="70271" y="154108"/>
                    <a:pt x="72605" y="151646"/>
                  </a:cubicBezTo>
                  <a:cubicBezTo>
                    <a:pt x="87536" y="135885"/>
                    <a:pt x="106057" y="124585"/>
                    <a:pt x="126611" y="118594"/>
                  </a:cubicBezTo>
                  <a:cubicBezTo>
                    <a:pt x="126150" y="121200"/>
                    <a:pt x="125902" y="123876"/>
                    <a:pt x="125902" y="126611"/>
                  </a:cubicBezTo>
                  <a:cubicBezTo>
                    <a:pt x="125902" y="134193"/>
                    <a:pt x="127748" y="141347"/>
                    <a:pt x="130987" y="147672"/>
                  </a:cubicBezTo>
                  <a:cubicBezTo>
                    <a:pt x="114424" y="153339"/>
                    <a:pt x="99578" y="163723"/>
                    <a:pt x="88578" y="177510"/>
                  </a:cubicBezTo>
                  <a:cubicBezTo>
                    <a:pt x="75416" y="193998"/>
                    <a:pt x="68468" y="213871"/>
                    <a:pt x="68468" y="235000"/>
                  </a:cubicBezTo>
                  <a:cubicBezTo>
                    <a:pt x="68468" y="277540"/>
                    <a:pt x="97621" y="314397"/>
                    <a:pt x="138474" y="324534"/>
                  </a:cubicBezTo>
                  <a:lnTo>
                    <a:pt x="138474" y="329260"/>
                  </a:lnTo>
                  <a:cubicBezTo>
                    <a:pt x="129261" y="333269"/>
                    <a:pt x="121603" y="339791"/>
                    <a:pt x="116193" y="347842"/>
                  </a:cubicBezTo>
                  <a:cubicBezTo>
                    <a:pt x="70049" y="329636"/>
                    <a:pt x="39392" y="284908"/>
                    <a:pt x="39392" y="235008"/>
                  </a:cubicBezTo>
                  <a:cubicBezTo>
                    <a:pt x="39392" y="213281"/>
                    <a:pt x="45212" y="191973"/>
                    <a:pt x="56220" y="173382"/>
                  </a:cubicBezTo>
                  <a:cubicBezTo>
                    <a:pt x="57947" y="170467"/>
                    <a:pt x="56981" y="166707"/>
                    <a:pt x="54067" y="164980"/>
                  </a:cubicBezTo>
                  <a:cubicBezTo>
                    <a:pt x="51152" y="163254"/>
                    <a:pt x="47392" y="164219"/>
                    <a:pt x="45665" y="167134"/>
                  </a:cubicBezTo>
                  <a:cubicBezTo>
                    <a:pt x="33537" y="187614"/>
                    <a:pt x="27127" y="211093"/>
                    <a:pt x="27127" y="235008"/>
                  </a:cubicBezTo>
                  <a:cubicBezTo>
                    <a:pt x="27127" y="289549"/>
                    <a:pt x="60400" y="338483"/>
                    <a:pt x="110586" y="358800"/>
                  </a:cubicBezTo>
                  <a:cubicBezTo>
                    <a:pt x="109475" y="361817"/>
                    <a:pt x="108646" y="364945"/>
                    <a:pt x="108108" y="368168"/>
                  </a:cubicBezTo>
                  <a:lnTo>
                    <a:pt x="56084" y="368168"/>
                  </a:lnTo>
                  <a:cubicBezTo>
                    <a:pt x="39178" y="368168"/>
                    <a:pt x="25435" y="381921"/>
                    <a:pt x="25435" y="398819"/>
                  </a:cubicBezTo>
                  <a:lnTo>
                    <a:pt x="25435" y="406264"/>
                  </a:lnTo>
                  <a:lnTo>
                    <a:pt x="6128" y="406264"/>
                  </a:lnTo>
                  <a:cubicBezTo>
                    <a:pt x="2744" y="406264"/>
                    <a:pt x="0" y="409007"/>
                    <a:pt x="0" y="412392"/>
                  </a:cubicBezTo>
                  <a:cubicBezTo>
                    <a:pt x="0" y="415777"/>
                    <a:pt x="2744" y="418520"/>
                    <a:pt x="6128" y="418520"/>
                  </a:cubicBezTo>
                  <a:lnTo>
                    <a:pt x="315605" y="418520"/>
                  </a:lnTo>
                  <a:cubicBezTo>
                    <a:pt x="318990" y="418520"/>
                    <a:pt x="321733" y="415777"/>
                    <a:pt x="321733" y="412392"/>
                  </a:cubicBezTo>
                  <a:cubicBezTo>
                    <a:pt x="321733" y="409007"/>
                    <a:pt x="318990" y="406264"/>
                    <a:pt x="315605" y="406264"/>
                  </a:cubicBezTo>
                  <a:lnTo>
                    <a:pt x="296307" y="406264"/>
                  </a:lnTo>
                  <a:lnTo>
                    <a:pt x="296307" y="398819"/>
                  </a:lnTo>
                  <a:cubicBezTo>
                    <a:pt x="296307" y="381912"/>
                    <a:pt x="282555" y="368168"/>
                    <a:pt x="265658" y="368168"/>
                  </a:cubicBezTo>
                  <a:lnTo>
                    <a:pt x="213634" y="368168"/>
                  </a:lnTo>
                  <a:cubicBezTo>
                    <a:pt x="213096" y="364945"/>
                    <a:pt x="212258" y="361817"/>
                    <a:pt x="211147" y="358809"/>
                  </a:cubicBezTo>
                  <a:cubicBezTo>
                    <a:pt x="239488" y="347321"/>
                    <a:pt x="262898" y="326628"/>
                    <a:pt x="277812" y="299789"/>
                  </a:cubicBezTo>
                  <a:lnTo>
                    <a:pt x="277812" y="299789"/>
                  </a:lnTo>
                  <a:close/>
                  <a:moveTo>
                    <a:pt x="260863" y="193682"/>
                  </a:moveTo>
                  <a:lnTo>
                    <a:pt x="240727" y="213786"/>
                  </a:lnTo>
                  <a:lnTo>
                    <a:pt x="222429" y="195511"/>
                  </a:lnTo>
                  <a:lnTo>
                    <a:pt x="242565" y="175408"/>
                  </a:lnTo>
                  <a:lnTo>
                    <a:pt x="260863" y="193682"/>
                  </a:lnTo>
                  <a:close/>
                  <a:moveTo>
                    <a:pt x="218224" y="133132"/>
                  </a:moveTo>
                  <a:lnTo>
                    <a:pt x="242881" y="157749"/>
                  </a:lnTo>
                  <a:lnTo>
                    <a:pt x="204763" y="195819"/>
                  </a:lnTo>
                  <a:lnTo>
                    <a:pt x="181028" y="172117"/>
                  </a:lnTo>
                  <a:cubicBezTo>
                    <a:pt x="200344" y="168425"/>
                    <a:pt x="215446" y="152740"/>
                    <a:pt x="218224" y="133132"/>
                  </a:cubicBezTo>
                  <a:close/>
                  <a:moveTo>
                    <a:pt x="206438" y="126603"/>
                  </a:moveTo>
                  <a:cubicBezTo>
                    <a:pt x="206438" y="145398"/>
                    <a:pt x="191122" y="160689"/>
                    <a:pt x="172294" y="160689"/>
                  </a:cubicBezTo>
                  <a:cubicBezTo>
                    <a:pt x="153465" y="160689"/>
                    <a:pt x="138150" y="145398"/>
                    <a:pt x="138150" y="126603"/>
                  </a:cubicBezTo>
                  <a:cubicBezTo>
                    <a:pt x="138150" y="107807"/>
                    <a:pt x="153465" y="92515"/>
                    <a:pt x="172294" y="92515"/>
                  </a:cubicBezTo>
                  <a:cubicBezTo>
                    <a:pt x="191122" y="92507"/>
                    <a:pt x="206438" y="107807"/>
                    <a:pt x="206438" y="126603"/>
                  </a:cubicBezTo>
                  <a:close/>
                  <a:moveTo>
                    <a:pt x="70297" y="54411"/>
                  </a:moveTo>
                  <a:cubicBezTo>
                    <a:pt x="67724" y="56975"/>
                    <a:pt x="63545" y="56975"/>
                    <a:pt x="60972" y="54411"/>
                  </a:cubicBezTo>
                  <a:cubicBezTo>
                    <a:pt x="58443" y="51881"/>
                    <a:pt x="58426" y="47642"/>
                    <a:pt x="60972" y="45129"/>
                  </a:cubicBezTo>
                  <a:lnTo>
                    <a:pt x="91972" y="14171"/>
                  </a:lnTo>
                  <a:cubicBezTo>
                    <a:pt x="94544" y="11606"/>
                    <a:pt x="98723" y="11606"/>
                    <a:pt x="101296" y="14171"/>
                  </a:cubicBezTo>
                  <a:cubicBezTo>
                    <a:pt x="103817" y="16692"/>
                    <a:pt x="103843" y="20940"/>
                    <a:pt x="101296" y="23453"/>
                  </a:cubicBezTo>
                  <a:lnTo>
                    <a:pt x="70297" y="54411"/>
                  </a:lnTo>
                  <a:close/>
                  <a:moveTo>
                    <a:pt x="97809" y="64249"/>
                  </a:moveTo>
                  <a:lnTo>
                    <a:pt x="87801" y="54258"/>
                  </a:lnTo>
                  <a:lnTo>
                    <a:pt x="101125" y="40949"/>
                  </a:lnTo>
                  <a:lnTo>
                    <a:pt x="111125" y="50941"/>
                  </a:lnTo>
                  <a:cubicBezTo>
                    <a:pt x="108441" y="52565"/>
                    <a:pt x="105937" y="54514"/>
                    <a:pt x="103663" y="56788"/>
                  </a:cubicBezTo>
                  <a:cubicBezTo>
                    <a:pt x="101390" y="59061"/>
                    <a:pt x="99433" y="61565"/>
                    <a:pt x="97809" y="64249"/>
                  </a:cubicBezTo>
                  <a:lnTo>
                    <a:pt x="97809" y="64249"/>
                  </a:lnTo>
                  <a:close/>
                  <a:moveTo>
                    <a:pt x="117432" y="108610"/>
                  </a:moveTo>
                  <a:lnTo>
                    <a:pt x="112338" y="103516"/>
                  </a:lnTo>
                  <a:cubicBezTo>
                    <a:pt x="101852" y="93139"/>
                    <a:pt x="101945" y="75848"/>
                    <a:pt x="112338" y="65463"/>
                  </a:cubicBezTo>
                  <a:cubicBezTo>
                    <a:pt x="122740" y="55078"/>
                    <a:pt x="140030" y="54958"/>
                    <a:pt x="150474" y="65463"/>
                  </a:cubicBezTo>
                  <a:lnTo>
                    <a:pt x="165756" y="80720"/>
                  </a:lnTo>
                  <a:cubicBezTo>
                    <a:pt x="150901" y="82823"/>
                    <a:pt x="138286" y="91977"/>
                    <a:pt x="131432" y="104670"/>
                  </a:cubicBezTo>
                  <a:cubicBezTo>
                    <a:pt x="126663" y="105738"/>
                    <a:pt x="121996" y="107046"/>
                    <a:pt x="117432" y="108610"/>
                  </a:cubicBezTo>
                  <a:close/>
                  <a:moveTo>
                    <a:pt x="107373" y="406255"/>
                  </a:moveTo>
                  <a:lnTo>
                    <a:pt x="37674" y="406255"/>
                  </a:lnTo>
                  <a:lnTo>
                    <a:pt x="37674" y="398810"/>
                  </a:lnTo>
                  <a:cubicBezTo>
                    <a:pt x="37674" y="388664"/>
                    <a:pt x="45922" y="380416"/>
                    <a:pt x="56067" y="380416"/>
                  </a:cubicBezTo>
                  <a:lnTo>
                    <a:pt x="107373" y="380416"/>
                  </a:lnTo>
                  <a:lnTo>
                    <a:pt x="107373" y="406255"/>
                  </a:lnTo>
                  <a:close/>
                  <a:moveTo>
                    <a:pt x="214318" y="380416"/>
                  </a:moveTo>
                  <a:lnTo>
                    <a:pt x="265633" y="380416"/>
                  </a:lnTo>
                  <a:cubicBezTo>
                    <a:pt x="275778" y="380416"/>
                    <a:pt x="284025" y="388664"/>
                    <a:pt x="284025" y="398810"/>
                  </a:cubicBezTo>
                  <a:lnTo>
                    <a:pt x="284025" y="406255"/>
                  </a:lnTo>
                  <a:lnTo>
                    <a:pt x="214318" y="406255"/>
                  </a:lnTo>
                  <a:lnTo>
                    <a:pt x="214318" y="380416"/>
                  </a:lnTo>
                  <a:close/>
                  <a:moveTo>
                    <a:pt x="150713" y="307764"/>
                  </a:moveTo>
                  <a:cubicBezTo>
                    <a:pt x="150713" y="303362"/>
                    <a:pt x="154294" y="299780"/>
                    <a:pt x="158696" y="299780"/>
                  </a:cubicBezTo>
                  <a:cubicBezTo>
                    <a:pt x="163448" y="299780"/>
                    <a:pt x="167747" y="302960"/>
                    <a:pt x="167730" y="307764"/>
                  </a:cubicBezTo>
                  <a:lnTo>
                    <a:pt x="167730" y="341799"/>
                  </a:lnTo>
                  <a:cubicBezTo>
                    <a:pt x="167713" y="346526"/>
                    <a:pt x="163473" y="349774"/>
                    <a:pt x="158696" y="349774"/>
                  </a:cubicBezTo>
                  <a:cubicBezTo>
                    <a:pt x="154294" y="349774"/>
                    <a:pt x="150713" y="346192"/>
                    <a:pt x="150713" y="341799"/>
                  </a:cubicBezTo>
                  <a:lnTo>
                    <a:pt x="150713" y="307764"/>
                  </a:lnTo>
                  <a:close/>
                  <a:moveTo>
                    <a:pt x="202053" y="406255"/>
                  </a:moveTo>
                  <a:lnTo>
                    <a:pt x="119637" y="406255"/>
                  </a:lnTo>
                  <a:lnTo>
                    <a:pt x="119637" y="376715"/>
                  </a:lnTo>
                  <a:cubicBezTo>
                    <a:pt x="119637" y="362749"/>
                    <a:pt x="126953" y="350090"/>
                    <a:pt x="138500" y="343021"/>
                  </a:cubicBezTo>
                  <a:cubicBezTo>
                    <a:pt x="139132" y="353620"/>
                    <a:pt x="147944" y="362048"/>
                    <a:pt x="158696" y="362048"/>
                  </a:cubicBezTo>
                  <a:cubicBezTo>
                    <a:pt x="170157" y="362048"/>
                    <a:pt x="180020" y="353475"/>
                    <a:pt x="179986" y="341808"/>
                  </a:cubicBezTo>
                  <a:lnTo>
                    <a:pt x="179986" y="341252"/>
                  </a:lnTo>
                  <a:cubicBezTo>
                    <a:pt x="193438" y="347842"/>
                    <a:pt x="202062" y="361663"/>
                    <a:pt x="202053" y="376724"/>
                  </a:cubicBezTo>
                  <a:lnTo>
                    <a:pt x="202053" y="406255"/>
                  </a:lnTo>
                  <a:close/>
                  <a:moveTo>
                    <a:pt x="205515" y="347816"/>
                  </a:moveTo>
                  <a:cubicBezTo>
                    <a:pt x="199464" y="338808"/>
                    <a:pt x="190609" y="331739"/>
                    <a:pt x="179986" y="327961"/>
                  </a:cubicBezTo>
                  <a:lnTo>
                    <a:pt x="179986" y="325260"/>
                  </a:lnTo>
                  <a:cubicBezTo>
                    <a:pt x="197584" y="321542"/>
                    <a:pt x="213891" y="312644"/>
                    <a:pt x="226591" y="299789"/>
                  </a:cubicBezTo>
                  <a:lnTo>
                    <a:pt x="263556" y="299789"/>
                  </a:lnTo>
                  <a:cubicBezTo>
                    <a:pt x="249787" y="321576"/>
                    <a:pt x="229582" y="338329"/>
                    <a:pt x="205515" y="347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0" name="Google Shape;3530;p57"/>
            <p:cNvSpPr/>
            <p:nvPr/>
          </p:nvSpPr>
          <p:spPr>
            <a:xfrm>
              <a:off x="8347415" y="717739"/>
              <a:ext cx="373056" cy="373076"/>
            </a:xfrm>
            <a:custGeom>
              <a:avLst/>
              <a:gdLst/>
              <a:ahLst/>
              <a:cxnLst/>
              <a:rect l="l" t="t" r="r" b="b"/>
              <a:pathLst>
                <a:path w="437602" h="437626" extrusionOk="0">
                  <a:moveTo>
                    <a:pt x="435725" y="1878"/>
                  </a:moveTo>
                  <a:cubicBezTo>
                    <a:pt x="433221" y="-626"/>
                    <a:pt x="429161" y="-626"/>
                    <a:pt x="426658" y="1878"/>
                  </a:cubicBezTo>
                  <a:lnTo>
                    <a:pt x="324704" y="103840"/>
                  </a:lnTo>
                  <a:cubicBezTo>
                    <a:pt x="315080" y="98190"/>
                    <a:pt x="302336" y="99831"/>
                    <a:pt x="294456" y="107789"/>
                  </a:cubicBezTo>
                  <a:lnTo>
                    <a:pt x="281337" y="120909"/>
                  </a:lnTo>
                  <a:cubicBezTo>
                    <a:pt x="276884" y="119661"/>
                    <a:pt x="272243" y="119011"/>
                    <a:pt x="267500" y="119011"/>
                  </a:cubicBezTo>
                  <a:cubicBezTo>
                    <a:pt x="253851" y="119011"/>
                    <a:pt x="241014" y="124328"/>
                    <a:pt x="231365" y="133978"/>
                  </a:cubicBezTo>
                  <a:lnTo>
                    <a:pt x="192605" y="172740"/>
                  </a:lnTo>
                  <a:cubicBezTo>
                    <a:pt x="190101" y="175244"/>
                    <a:pt x="190101" y="179304"/>
                    <a:pt x="192605" y="181809"/>
                  </a:cubicBezTo>
                  <a:cubicBezTo>
                    <a:pt x="195109" y="184313"/>
                    <a:pt x="199169" y="184313"/>
                    <a:pt x="201673" y="181809"/>
                  </a:cubicBezTo>
                  <a:lnTo>
                    <a:pt x="240433" y="143046"/>
                  </a:lnTo>
                  <a:cubicBezTo>
                    <a:pt x="247663" y="135815"/>
                    <a:pt x="257278" y="131832"/>
                    <a:pt x="267500" y="131832"/>
                  </a:cubicBezTo>
                  <a:cubicBezTo>
                    <a:pt x="277705" y="131832"/>
                    <a:pt x="287337" y="135815"/>
                    <a:pt x="294568" y="143046"/>
                  </a:cubicBezTo>
                  <a:cubicBezTo>
                    <a:pt x="309490" y="157970"/>
                    <a:pt x="309490" y="182262"/>
                    <a:pt x="294568" y="197185"/>
                  </a:cubicBezTo>
                  <a:lnTo>
                    <a:pt x="278534" y="213220"/>
                  </a:lnTo>
                  <a:lnTo>
                    <a:pt x="269150" y="203835"/>
                  </a:lnTo>
                  <a:cubicBezTo>
                    <a:pt x="266645" y="201331"/>
                    <a:pt x="262586" y="201331"/>
                    <a:pt x="260081" y="203835"/>
                  </a:cubicBezTo>
                  <a:cubicBezTo>
                    <a:pt x="257577" y="206340"/>
                    <a:pt x="257577" y="210400"/>
                    <a:pt x="260081" y="212904"/>
                  </a:cubicBezTo>
                  <a:lnTo>
                    <a:pt x="269466" y="222289"/>
                  </a:lnTo>
                  <a:lnTo>
                    <a:pt x="251680" y="240076"/>
                  </a:lnTo>
                  <a:lnTo>
                    <a:pt x="242296" y="230691"/>
                  </a:lnTo>
                  <a:cubicBezTo>
                    <a:pt x="239792" y="228187"/>
                    <a:pt x="235732" y="228187"/>
                    <a:pt x="233228" y="230691"/>
                  </a:cubicBezTo>
                  <a:cubicBezTo>
                    <a:pt x="230724" y="233195"/>
                    <a:pt x="230724" y="237255"/>
                    <a:pt x="233228" y="239760"/>
                  </a:cubicBezTo>
                  <a:lnTo>
                    <a:pt x="242612" y="249145"/>
                  </a:lnTo>
                  <a:lnTo>
                    <a:pt x="224826" y="266932"/>
                  </a:lnTo>
                  <a:lnTo>
                    <a:pt x="215442" y="257547"/>
                  </a:lnTo>
                  <a:cubicBezTo>
                    <a:pt x="212938" y="255043"/>
                    <a:pt x="208878" y="255043"/>
                    <a:pt x="206374" y="257547"/>
                  </a:cubicBezTo>
                  <a:cubicBezTo>
                    <a:pt x="203869" y="260051"/>
                    <a:pt x="203869" y="264111"/>
                    <a:pt x="206374" y="266616"/>
                  </a:cubicBezTo>
                  <a:lnTo>
                    <a:pt x="215758" y="276001"/>
                  </a:lnTo>
                  <a:lnTo>
                    <a:pt x="197972" y="293788"/>
                  </a:lnTo>
                  <a:lnTo>
                    <a:pt x="188588" y="284403"/>
                  </a:lnTo>
                  <a:cubicBezTo>
                    <a:pt x="186084" y="281898"/>
                    <a:pt x="182024" y="281898"/>
                    <a:pt x="179520" y="284403"/>
                  </a:cubicBezTo>
                  <a:cubicBezTo>
                    <a:pt x="177016" y="286907"/>
                    <a:pt x="177016" y="290967"/>
                    <a:pt x="179520" y="293471"/>
                  </a:cubicBezTo>
                  <a:lnTo>
                    <a:pt x="188904" y="302856"/>
                  </a:lnTo>
                  <a:lnTo>
                    <a:pt x="167238" y="324524"/>
                  </a:lnTo>
                  <a:lnTo>
                    <a:pt x="113103" y="270385"/>
                  </a:lnTo>
                  <a:lnTo>
                    <a:pt x="180477" y="203006"/>
                  </a:lnTo>
                  <a:cubicBezTo>
                    <a:pt x="182981" y="200502"/>
                    <a:pt x="182981" y="196442"/>
                    <a:pt x="180477" y="193937"/>
                  </a:cubicBezTo>
                  <a:cubicBezTo>
                    <a:pt x="177973" y="191433"/>
                    <a:pt x="173913" y="191433"/>
                    <a:pt x="171409" y="193937"/>
                  </a:cubicBezTo>
                  <a:lnTo>
                    <a:pt x="104027" y="261325"/>
                  </a:lnTo>
                  <a:cubicBezTo>
                    <a:pt x="96582" y="254000"/>
                    <a:pt x="84574" y="254034"/>
                    <a:pt x="77181" y="261436"/>
                  </a:cubicBezTo>
                  <a:cubicBezTo>
                    <a:pt x="69746" y="268872"/>
                    <a:pt x="69746" y="280967"/>
                    <a:pt x="77181" y="288403"/>
                  </a:cubicBezTo>
                  <a:lnTo>
                    <a:pt x="90805" y="302027"/>
                  </a:lnTo>
                  <a:lnTo>
                    <a:pt x="46165" y="346670"/>
                  </a:lnTo>
                  <a:lnTo>
                    <a:pt x="32542" y="333046"/>
                  </a:lnTo>
                  <a:cubicBezTo>
                    <a:pt x="25217" y="325652"/>
                    <a:pt x="12910" y="325712"/>
                    <a:pt x="5577" y="333046"/>
                  </a:cubicBezTo>
                  <a:cubicBezTo>
                    <a:pt x="-1859" y="340482"/>
                    <a:pt x="-1859" y="352576"/>
                    <a:pt x="5577" y="360013"/>
                  </a:cubicBezTo>
                  <a:lnTo>
                    <a:pt x="28670" y="383099"/>
                  </a:lnTo>
                  <a:cubicBezTo>
                    <a:pt x="31174" y="385603"/>
                    <a:pt x="35234" y="385603"/>
                    <a:pt x="37738" y="383099"/>
                  </a:cubicBezTo>
                  <a:cubicBezTo>
                    <a:pt x="40242" y="380595"/>
                    <a:pt x="40242" y="376535"/>
                    <a:pt x="37738" y="374030"/>
                  </a:cubicBezTo>
                  <a:lnTo>
                    <a:pt x="14654" y="350935"/>
                  </a:lnTo>
                  <a:cubicBezTo>
                    <a:pt x="12218" y="348499"/>
                    <a:pt x="12218" y="344533"/>
                    <a:pt x="14654" y="342097"/>
                  </a:cubicBezTo>
                  <a:cubicBezTo>
                    <a:pt x="17055" y="339696"/>
                    <a:pt x="21098" y="339678"/>
                    <a:pt x="23491" y="342097"/>
                  </a:cubicBezTo>
                  <a:lnTo>
                    <a:pt x="95531" y="414143"/>
                  </a:lnTo>
                  <a:cubicBezTo>
                    <a:pt x="97933" y="416528"/>
                    <a:pt x="97933" y="420579"/>
                    <a:pt x="95531" y="422981"/>
                  </a:cubicBezTo>
                  <a:cubicBezTo>
                    <a:pt x="93095" y="425417"/>
                    <a:pt x="89130" y="425417"/>
                    <a:pt x="86694" y="422981"/>
                  </a:cubicBezTo>
                  <a:lnTo>
                    <a:pt x="58977" y="395262"/>
                  </a:lnTo>
                  <a:cubicBezTo>
                    <a:pt x="56473" y="392758"/>
                    <a:pt x="52413" y="392758"/>
                    <a:pt x="49909" y="395262"/>
                  </a:cubicBezTo>
                  <a:cubicBezTo>
                    <a:pt x="47405" y="397766"/>
                    <a:pt x="47405" y="401826"/>
                    <a:pt x="49909" y="404331"/>
                  </a:cubicBezTo>
                  <a:lnTo>
                    <a:pt x="77626" y="432050"/>
                  </a:lnTo>
                  <a:cubicBezTo>
                    <a:pt x="85062" y="439486"/>
                    <a:pt x="97155" y="439486"/>
                    <a:pt x="104591" y="432050"/>
                  </a:cubicBezTo>
                  <a:cubicBezTo>
                    <a:pt x="111915" y="424725"/>
                    <a:pt x="111907" y="412323"/>
                    <a:pt x="104591" y="405083"/>
                  </a:cubicBezTo>
                  <a:lnTo>
                    <a:pt x="90967" y="391458"/>
                  </a:lnTo>
                  <a:lnTo>
                    <a:pt x="135607" y="346816"/>
                  </a:lnTo>
                  <a:lnTo>
                    <a:pt x="149230" y="360440"/>
                  </a:lnTo>
                  <a:cubicBezTo>
                    <a:pt x="156666" y="367876"/>
                    <a:pt x="168760" y="367876"/>
                    <a:pt x="176195" y="360440"/>
                  </a:cubicBezTo>
                  <a:cubicBezTo>
                    <a:pt x="183588" y="353047"/>
                    <a:pt x="183622" y="341038"/>
                    <a:pt x="176306" y="333593"/>
                  </a:cubicBezTo>
                  <a:cubicBezTo>
                    <a:pt x="213750" y="296284"/>
                    <a:pt x="266286" y="243606"/>
                    <a:pt x="303635" y="206254"/>
                  </a:cubicBezTo>
                  <a:cubicBezTo>
                    <a:pt x="317140" y="192749"/>
                    <a:pt x="321481" y="173509"/>
                    <a:pt x="316678" y="156303"/>
                  </a:cubicBezTo>
                  <a:lnTo>
                    <a:pt x="329823" y="143158"/>
                  </a:lnTo>
                  <a:cubicBezTo>
                    <a:pt x="337780" y="135277"/>
                    <a:pt x="339387" y="122499"/>
                    <a:pt x="333771" y="112908"/>
                  </a:cubicBezTo>
                  <a:lnTo>
                    <a:pt x="435717" y="10947"/>
                  </a:lnTo>
                  <a:cubicBezTo>
                    <a:pt x="438229" y="8443"/>
                    <a:pt x="438229" y="4383"/>
                    <a:pt x="435725" y="1878"/>
                  </a:cubicBezTo>
                  <a:lnTo>
                    <a:pt x="435725" y="1878"/>
                  </a:lnTo>
                  <a:close/>
                  <a:moveTo>
                    <a:pt x="81908" y="382390"/>
                  </a:moveTo>
                  <a:lnTo>
                    <a:pt x="55242" y="355722"/>
                  </a:lnTo>
                  <a:lnTo>
                    <a:pt x="99881" y="311079"/>
                  </a:lnTo>
                  <a:lnTo>
                    <a:pt x="126547" y="337747"/>
                  </a:lnTo>
                  <a:lnTo>
                    <a:pt x="81908" y="382390"/>
                  </a:lnTo>
                  <a:close/>
                  <a:moveTo>
                    <a:pt x="167144" y="351363"/>
                  </a:moveTo>
                  <a:cubicBezTo>
                    <a:pt x="164743" y="353773"/>
                    <a:pt x="160691" y="353773"/>
                    <a:pt x="158307" y="351363"/>
                  </a:cubicBezTo>
                  <a:lnTo>
                    <a:pt x="86267" y="279317"/>
                  </a:lnTo>
                  <a:cubicBezTo>
                    <a:pt x="83848" y="276924"/>
                    <a:pt x="83865" y="272881"/>
                    <a:pt x="86267" y="270479"/>
                  </a:cubicBezTo>
                  <a:cubicBezTo>
                    <a:pt x="88668" y="268077"/>
                    <a:pt x="92711" y="268060"/>
                    <a:pt x="95104" y="270479"/>
                  </a:cubicBezTo>
                  <a:lnTo>
                    <a:pt x="167144" y="342525"/>
                  </a:lnTo>
                  <a:cubicBezTo>
                    <a:pt x="169546" y="344909"/>
                    <a:pt x="169546" y="348961"/>
                    <a:pt x="167144" y="351363"/>
                  </a:cubicBezTo>
                  <a:close/>
                  <a:moveTo>
                    <a:pt x="320763" y="134080"/>
                  </a:moveTo>
                  <a:lnTo>
                    <a:pt x="311208" y="143636"/>
                  </a:lnTo>
                  <a:cubicBezTo>
                    <a:pt x="309123" y="140192"/>
                    <a:pt x="306610" y="136944"/>
                    <a:pt x="303635" y="133969"/>
                  </a:cubicBezTo>
                  <a:cubicBezTo>
                    <a:pt x="300695" y="131029"/>
                    <a:pt x="297456" y="128490"/>
                    <a:pt x="293986" y="126388"/>
                  </a:cubicBezTo>
                  <a:lnTo>
                    <a:pt x="303524" y="116840"/>
                  </a:lnTo>
                  <a:cubicBezTo>
                    <a:pt x="308174" y="112122"/>
                    <a:pt x="316080" y="112122"/>
                    <a:pt x="320755" y="116840"/>
                  </a:cubicBezTo>
                  <a:cubicBezTo>
                    <a:pt x="320755" y="116840"/>
                    <a:pt x="320755" y="116840"/>
                    <a:pt x="320755" y="116840"/>
                  </a:cubicBezTo>
                  <a:cubicBezTo>
                    <a:pt x="320755" y="116840"/>
                    <a:pt x="320755" y="116840"/>
                    <a:pt x="320755" y="116840"/>
                  </a:cubicBezTo>
                  <a:cubicBezTo>
                    <a:pt x="325464" y="121507"/>
                    <a:pt x="325490" y="129413"/>
                    <a:pt x="320763" y="134080"/>
                  </a:cubicBezTo>
                  <a:lnTo>
                    <a:pt x="320763" y="1340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1" name="Google Shape;3531;p57"/>
            <p:cNvSpPr/>
            <p:nvPr/>
          </p:nvSpPr>
          <p:spPr>
            <a:xfrm>
              <a:off x="8347416" y="80607"/>
              <a:ext cx="373047" cy="373082"/>
            </a:xfrm>
            <a:custGeom>
              <a:avLst/>
              <a:gdLst/>
              <a:ahLst/>
              <a:cxnLst/>
              <a:rect l="l" t="t" r="r" b="b"/>
              <a:pathLst>
                <a:path w="437592" h="437633" extrusionOk="0">
                  <a:moveTo>
                    <a:pt x="195720" y="50840"/>
                  </a:moveTo>
                  <a:cubicBezTo>
                    <a:pt x="199259" y="50840"/>
                    <a:pt x="202130" y="47968"/>
                    <a:pt x="202130" y="44429"/>
                  </a:cubicBezTo>
                  <a:lnTo>
                    <a:pt x="202130" y="29505"/>
                  </a:lnTo>
                  <a:cubicBezTo>
                    <a:pt x="202130" y="25967"/>
                    <a:pt x="199259" y="23095"/>
                    <a:pt x="195720" y="23095"/>
                  </a:cubicBezTo>
                  <a:cubicBezTo>
                    <a:pt x="192182" y="23095"/>
                    <a:pt x="189310" y="25967"/>
                    <a:pt x="189310" y="29505"/>
                  </a:cubicBezTo>
                  <a:lnTo>
                    <a:pt x="189310" y="44429"/>
                  </a:lnTo>
                  <a:cubicBezTo>
                    <a:pt x="189310" y="47968"/>
                    <a:pt x="192182" y="50840"/>
                    <a:pt x="195720" y="50840"/>
                  </a:cubicBezTo>
                  <a:close/>
                  <a:moveTo>
                    <a:pt x="157260" y="50840"/>
                  </a:moveTo>
                  <a:cubicBezTo>
                    <a:pt x="160798" y="50840"/>
                    <a:pt x="163670" y="47968"/>
                    <a:pt x="163670" y="44429"/>
                  </a:cubicBezTo>
                  <a:lnTo>
                    <a:pt x="163670" y="29505"/>
                  </a:lnTo>
                  <a:cubicBezTo>
                    <a:pt x="163670" y="25967"/>
                    <a:pt x="160798" y="23095"/>
                    <a:pt x="157260" y="23095"/>
                  </a:cubicBezTo>
                  <a:cubicBezTo>
                    <a:pt x="153721" y="23095"/>
                    <a:pt x="150850" y="25967"/>
                    <a:pt x="150850" y="29505"/>
                  </a:cubicBezTo>
                  <a:lnTo>
                    <a:pt x="150850" y="44429"/>
                  </a:lnTo>
                  <a:cubicBezTo>
                    <a:pt x="150850" y="47968"/>
                    <a:pt x="153721" y="50840"/>
                    <a:pt x="157260" y="50840"/>
                  </a:cubicBezTo>
                  <a:close/>
                  <a:moveTo>
                    <a:pt x="380680" y="351100"/>
                  </a:moveTo>
                  <a:cubicBezTo>
                    <a:pt x="364356" y="351100"/>
                    <a:pt x="351066" y="364382"/>
                    <a:pt x="351066" y="380716"/>
                  </a:cubicBezTo>
                  <a:cubicBezTo>
                    <a:pt x="351066" y="397050"/>
                    <a:pt x="364347" y="410333"/>
                    <a:pt x="380680" y="410333"/>
                  </a:cubicBezTo>
                  <a:cubicBezTo>
                    <a:pt x="397013" y="410333"/>
                    <a:pt x="410295" y="397050"/>
                    <a:pt x="410295" y="380716"/>
                  </a:cubicBezTo>
                  <a:cubicBezTo>
                    <a:pt x="410295" y="364382"/>
                    <a:pt x="397013" y="351100"/>
                    <a:pt x="380680" y="351100"/>
                  </a:cubicBezTo>
                  <a:close/>
                  <a:moveTo>
                    <a:pt x="380680" y="397512"/>
                  </a:moveTo>
                  <a:cubicBezTo>
                    <a:pt x="371424" y="397512"/>
                    <a:pt x="363886" y="389982"/>
                    <a:pt x="363886" y="380716"/>
                  </a:cubicBezTo>
                  <a:cubicBezTo>
                    <a:pt x="363886" y="371451"/>
                    <a:pt x="371415" y="363921"/>
                    <a:pt x="380680" y="363921"/>
                  </a:cubicBezTo>
                  <a:cubicBezTo>
                    <a:pt x="389945" y="363921"/>
                    <a:pt x="397474" y="371451"/>
                    <a:pt x="397474" y="380716"/>
                  </a:cubicBezTo>
                  <a:cubicBezTo>
                    <a:pt x="397474" y="389982"/>
                    <a:pt x="389945" y="397512"/>
                    <a:pt x="380680" y="397512"/>
                  </a:cubicBezTo>
                  <a:close/>
                  <a:moveTo>
                    <a:pt x="308349" y="351100"/>
                  </a:moveTo>
                  <a:cubicBezTo>
                    <a:pt x="292025" y="351100"/>
                    <a:pt x="278735" y="364382"/>
                    <a:pt x="278735" y="380716"/>
                  </a:cubicBezTo>
                  <a:cubicBezTo>
                    <a:pt x="278735" y="397050"/>
                    <a:pt x="292016" y="410333"/>
                    <a:pt x="308349" y="410333"/>
                  </a:cubicBezTo>
                  <a:cubicBezTo>
                    <a:pt x="324682" y="410333"/>
                    <a:pt x="337964" y="397050"/>
                    <a:pt x="337964" y="380716"/>
                  </a:cubicBezTo>
                  <a:cubicBezTo>
                    <a:pt x="337964" y="364382"/>
                    <a:pt x="324682" y="351100"/>
                    <a:pt x="308349" y="351100"/>
                  </a:cubicBezTo>
                  <a:close/>
                  <a:moveTo>
                    <a:pt x="308349" y="397512"/>
                  </a:moveTo>
                  <a:cubicBezTo>
                    <a:pt x="299093" y="397512"/>
                    <a:pt x="291555" y="389982"/>
                    <a:pt x="291555" y="380716"/>
                  </a:cubicBezTo>
                  <a:cubicBezTo>
                    <a:pt x="291555" y="371451"/>
                    <a:pt x="299084" y="363921"/>
                    <a:pt x="308349" y="363921"/>
                  </a:cubicBezTo>
                  <a:cubicBezTo>
                    <a:pt x="317614" y="363921"/>
                    <a:pt x="325144" y="371451"/>
                    <a:pt x="325144" y="380716"/>
                  </a:cubicBezTo>
                  <a:cubicBezTo>
                    <a:pt x="325144" y="389982"/>
                    <a:pt x="317614" y="397512"/>
                    <a:pt x="308349" y="397512"/>
                  </a:cubicBezTo>
                  <a:close/>
                  <a:moveTo>
                    <a:pt x="308349" y="278251"/>
                  </a:moveTo>
                  <a:cubicBezTo>
                    <a:pt x="292025" y="278251"/>
                    <a:pt x="278735" y="291533"/>
                    <a:pt x="278735" y="307867"/>
                  </a:cubicBezTo>
                  <a:cubicBezTo>
                    <a:pt x="278735" y="324201"/>
                    <a:pt x="292016" y="337484"/>
                    <a:pt x="308349" y="337484"/>
                  </a:cubicBezTo>
                  <a:cubicBezTo>
                    <a:pt x="324682" y="337484"/>
                    <a:pt x="337964" y="324201"/>
                    <a:pt x="337964" y="307867"/>
                  </a:cubicBezTo>
                  <a:cubicBezTo>
                    <a:pt x="337964" y="291533"/>
                    <a:pt x="324682" y="278251"/>
                    <a:pt x="308349" y="278251"/>
                  </a:cubicBezTo>
                  <a:close/>
                  <a:moveTo>
                    <a:pt x="308349" y="324663"/>
                  </a:moveTo>
                  <a:cubicBezTo>
                    <a:pt x="299093" y="324663"/>
                    <a:pt x="291555" y="317133"/>
                    <a:pt x="291555" y="307867"/>
                  </a:cubicBezTo>
                  <a:cubicBezTo>
                    <a:pt x="291555" y="298602"/>
                    <a:pt x="299084" y="291072"/>
                    <a:pt x="308349" y="291072"/>
                  </a:cubicBezTo>
                  <a:cubicBezTo>
                    <a:pt x="317614" y="291072"/>
                    <a:pt x="325144" y="298602"/>
                    <a:pt x="325144" y="307867"/>
                  </a:cubicBezTo>
                  <a:cubicBezTo>
                    <a:pt x="325144" y="317124"/>
                    <a:pt x="317614" y="324663"/>
                    <a:pt x="308349" y="324663"/>
                  </a:cubicBezTo>
                  <a:close/>
                  <a:moveTo>
                    <a:pt x="308349" y="204538"/>
                  </a:moveTo>
                  <a:cubicBezTo>
                    <a:pt x="292025" y="204538"/>
                    <a:pt x="278735" y="217821"/>
                    <a:pt x="278735" y="234155"/>
                  </a:cubicBezTo>
                  <a:cubicBezTo>
                    <a:pt x="278735" y="250489"/>
                    <a:pt x="292016" y="263772"/>
                    <a:pt x="308349" y="263772"/>
                  </a:cubicBezTo>
                  <a:cubicBezTo>
                    <a:pt x="324682" y="263772"/>
                    <a:pt x="337964" y="250489"/>
                    <a:pt x="337964" y="234155"/>
                  </a:cubicBezTo>
                  <a:cubicBezTo>
                    <a:pt x="337964" y="217821"/>
                    <a:pt x="324682" y="204538"/>
                    <a:pt x="308349" y="204538"/>
                  </a:cubicBezTo>
                  <a:lnTo>
                    <a:pt x="308349" y="204538"/>
                  </a:lnTo>
                  <a:close/>
                  <a:moveTo>
                    <a:pt x="308349" y="250950"/>
                  </a:moveTo>
                  <a:cubicBezTo>
                    <a:pt x="299093" y="250950"/>
                    <a:pt x="291555" y="243420"/>
                    <a:pt x="291555" y="234155"/>
                  </a:cubicBezTo>
                  <a:cubicBezTo>
                    <a:pt x="291555" y="224890"/>
                    <a:pt x="299084" y="217359"/>
                    <a:pt x="308349" y="217359"/>
                  </a:cubicBezTo>
                  <a:cubicBezTo>
                    <a:pt x="317614" y="217359"/>
                    <a:pt x="325144" y="224890"/>
                    <a:pt x="325144" y="234155"/>
                  </a:cubicBezTo>
                  <a:cubicBezTo>
                    <a:pt x="325144" y="243412"/>
                    <a:pt x="317614" y="250950"/>
                    <a:pt x="308349" y="250950"/>
                  </a:cubicBezTo>
                  <a:close/>
                  <a:moveTo>
                    <a:pt x="80339" y="23086"/>
                  </a:moveTo>
                  <a:cubicBezTo>
                    <a:pt x="76801" y="23086"/>
                    <a:pt x="73929" y="25958"/>
                    <a:pt x="73929" y="29497"/>
                  </a:cubicBezTo>
                  <a:lnTo>
                    <a:pt x="73929" y="44421"/>
                  </a:lnTo>
                  <a:cubicBezTo>
                    <a:pt x="73929" y="47959"/>
                    <a:pt x="76801" y="50831"/>
                    <a:pt x="80339" y="50831"/>
                  </a:cubicBezTo>
                  <a:cubicBezTo>
                    <a:pt x="83878" y="50831"/>
                    <a:pt x="86749" y="47959"/>
                    <a:pt x="86749" y="44421"/>
                  </a:cubicBezTo>
                  <a:lnTo>
                    <a:pt x="86749" y="29497"/>
                  </a:lnTo>
                  <a:cubicBezTo>
                    <a:pt x="86749" y="25958"/>
                    <a:pt x="83878" y="23086"/>
                    <a:pt x="80339" y="23086"/>
                  </a:cubicBezTo>
                  <a:close/>
                  <a:moveTo>
                    <a:pt x="380680" y="204538"/>
                  </a:moveTo>
                  <a:cubicBezTo>
                    <a:pt x="364356" y="204538"/>
                    <a:pt x="351066" y="217821"/>
                    <a:pt x="351066" y="234155"/>
                  </a:cubicBezTo>
                  <a:cubicBezTo>
                    <a:pt x="351066" y="250489"/>
                    <a:pt x="364347" y="263772"/>
                    <a:pt x="380680" y="263772"/>
                  </a:cubicBezTo>
                  <a:cubicBezTo>
                    <a:pt x="397013" y="263772"/>
                    <a:pt x="410295" y="250489"/>
                    <a:pt x="410295" y="234155"/>
                  </a:cubicBezTo>
                  <a:cubicBezTo>
                    <a:pt x="410295" y="217821"/>
                    <a:pt x="397013" y="204538"/>
                    <a:pt x="380680" y="204538"/>
                  </a:cubicBezTo>
                  <a:lnTo>
                    <a:pt x="380680" y="204538"/>
                  </a:lnTo>
                  <a:close/>
                  <a:moveTo>
                    <a:pt x="380680" y="250950"/>
                  </a:moveTo>
                  <a:cubicBezTo>
                    <a:pt x="371424" y="250950"/>
                    <a:pt x="363886" y="243420"/>
                    <a:pt x="363886" y="234155"/>
                  </a:cubicBezTo>
                  <a:cubicBezTo>
                    <a:pt x="363886" y="224890"/>
                    <a:pt x="371415" y="217359"/>
                    <a:pt x="380680" y="217359"/>
                  </a:cubicBezTo>
                  <a:cubicBezTo>
                    <a:pt x="389945" y="217359"/>
                    <a:pt x="397474" y="224890"/>
                    <a:pt x="397474" y="234155"/>
                  </a:cubicBezTo>
                  <a:cubicBezTo>
                    <a:pt x="397474" y="243412"/>
                    <a:pt x="389945" y="250950"/>
                    <a:pt x="380680" y="250950"/>
                  </a:cubicBezTo>
                  <a:close/>
                  <a:moveTo>
                    <a:pt x="118800" y="23086"/>
                  </a:moveTo>
                  <a:cubicBezTo>
                    <a:pt x="115261" y="23086"/>
                    <a:pt x="112390" y="25958"/>
                    <a:pt x="112390" y="29497"/>
                  </a:cubicBezTo>
                  <a:lnTo>
                    <a:pt x="112390" y="44421"/>
                  </a:lnTo>
                  <a:cubicBezTo>
                    <a:pt x="112390" y="47959"/>
                    <a:pt x="115261" y="50831"/>
                    <a:pt x="118800" y="50831"/>
                  </a:cubicBezTo>
                  <a:cubicBezTo>
                    <a:pt x="122338" y="50831"/>
                    <a:pt x="125210" y="47959"/>
                    <a:pt x="125210" y="44421"/>
                  </a:cubicBezTo>
                  <a:lnTo>
                    <a:pt x="125210" y="29497"/>
                  </a:lnTo>
                  <a:cubicBezTo>
                    <a:pt x="125210" y="25958"/>
                    <a:pt x="122338" y="23086"/>
                    <a:pt x="118800" y="23086"/>
                  </a:cubicBezTo>
                  <a:close/>
                  <a:moveTo>
                    <a:pt x="431183" y="330663"/>
                  </a:moveTo>
                  <a:cubicBezTo>
                    <a:pt x="434721" y="330663"/>
                    <a:pt x="437593" y="327791"/>
                    <a:pt x="437593" y="324253"/>
                  </a:cubicBezTo>
                  <a:lnTo>
                    <a:pt x="437593" y="209282"/>
                  </a:lnTo>
                  <a:cubicBezTo>
                    <a:pt x="437593" y="191606"/>
                    <a:pt x="423217" y="177229"/>
                    <a:pt x="405543" y="177229"/>
                  </a:cubicBezTo>
                  <a:lnTo>
                    <a:pt x="283487" y="177229"/>
                  </a:lnTo>
                  <a:cubicBezTo>
                    <a:pt x="280931" y="177229"/>
                    <a:pt x="278444" y="177537"/>
                    <a:pt x="276051" y="178110"/>
                  </a:cubicBezTo>
                  <a:lnTo>
                    <a:pt x="276051" y="145741"/>
                  </a:lnTo>
                  <a:cubicBezTo>
                    <a:pt x="276051" y="123210"/>
                    <a:pt x="260000" y="103739"/>
                    <a:pt x="237890" y="99449"/>
                  </a:cubicBezTo>
                  <a:cubicBezTo>
                    <a:pt x="230078" y="97927"/>
                    <a:pt x="222993" y="93713"/>
                    <a:pt x="217933" y="87576"/>
                  </a:cubicBezTo>
                  <a:cubicBezTo>
                    <a:pt x="214600" y="83533"/>
                    <a:pt x="212284" y="78892"/>
                    <a:pt x="211070" y="73909"/>
                  </a:cubicBezTo>
                  <a:lnTo>
                    <a:pt x="218266" y="73909"/>
                  </a:lnTo>
                  <a:cubicBezTo>
                    <a:pt x="226514" y="73909"/>
                    <a:pt x="233223" y="67199"/>
                    <a:pt x="233223" y="58951"/>
                  </a:cubicBezTo>
                  <a:lnTo>
                    <a:pt x="233223" y="25215"/>
                  </a:lnTo>
                  <a:cubicBezTo>
                    <a:pt x="233223" y="11308"/>
                    <a:pt x="221916" y="0"/>
                    <a:pt x="208010" y="0"/>
                  </a:cubicBezTo>
                  <a:lnTo>
                    <a:pt x="68040" y="0"/>
                  </a:lnTo>
                  <a:cubicBezTo>
                    <a:pt x="54135" y="0"/>
                    <a:pt x="42828" y="11308"/>
                    <a:pt x="42828" y="25215"/>
                  </a:cubicBezTo>
                  <a:lnTo>
                    <a:pt x="42828" y="58951"/>
                  </a:lnTo>
                  <a:cubicBezTo>
                    <a:pt x="42828" y="67199"/>
                    <a:pt x="49537" y="73909"/>
                    <a:pt x="57784" y="73909"/>
                  </a:cubicBezTo>
                  <a:lnTo>
                    <a:pt x="64964" y="73909"/>
                  </a:lnTo>
                  <a:cubicBezTo>
                    <a:pt x="61853" y="86747"/>
                    <a:pt x="51563" y="96833"/>
                    <a:pt x="38161" y="99449"/>
                  </a:cubicBezTo>
                  <a:cubicBezTo>
                    <a:pt x="27461" y="101525"/>
                    <a:pt x="17726" y="107312"/>
                    <a:pt x="10769" y="115740"/>
                  </a:cubicBezTo>
                  <a:cubicBezTo>
                    <a:pt x="3821" y="124167"/>
                    <a:pt x="0" y="134826"/>
                    <a:pt x="0" y="145749"/>
                  </a:cubicBezTo>
                  <a:lnTo>
                    <a:pt x="0" y="390469"/>
                  </a:lnTo>
                  <a:cubicBezTo>
                    <a:pt x="0" y="416479"/>
                    <a:pt x="21153" y="437633"/>
                    <a:pt x="47161" y="437633"/>
                  </a:cubicBezTo>
                  <a:lnTo>
                    <a:pt x="228890" y="437633"/>
                  </a:lnTo>
                  <a:cubicBezTo>
                    <a:pt x="240138" y="437633"/>
                    <a:pt x="250830" y="433659"/>
                    <a:pt x="259265" y="426539"/>
                  </a:cubicBezTo>
                  <a:cubicBezTo>
                    <a:pt x="265145" y="433325"/>
                    <a:pt x="273820" y="437633"/>
                    <a:pt x="283487" y="437633"/>
                  </a:cubicBezTo>
                  <a:lnTo>
                    <a:pt x="405543" y="437633"/>
                  </a:lnTo>
                  <a:cubicBezTo>
                    <a:pt x="423217" y="437633"/>
                    <a:pt x="437593" y="423257"/>
                    <a:pt x="437593" y="405581"/>
                  </a:cubicBezTo>
                  <a:lnTo>
                    <a:pt x="437593" y="354168"/>
                  </a:lnTo>
                  <a:cubicBezTo>
                    <a:pt x="437593" y="350630"/>
                    <a:pt x="434721" y="347758"/>
                    <a:pt x="431183" y="347758"/>
                  </a:cubicBezTo>
                  <a:cubicBezTo>
                    <a:pt x="427644" y="347758"/>
                    <a:pt x="424773" y="350630"/>
                    <a:pt x="424773" y="354168"/>
                  </a:cubicBezTo>
                  <a:lnTo>
                    <a:pt x="424773" y="405581"/>
                  </a:lnTo>
                  <a:cubicBezTo>
                    <a:pt x="424773" y="416188"/>
                    <a:pt x="416149" y="424812"/>
                    <a:pt x="405543" y="424812"/>
                  </a:cubicBezTo>
                  <a:lnTo>
                    <a:pt x="283487" y="424812"/>
                  </a:lnTo>
                  <a:cubicBezTo>
                    <a:pt x="272880" y="424812"/>
                    <a:pt x="264256" y="416188"/>
                    <a:pt x="264256" y="405581"/>
                  </a:cubicBezTo>
                  <a:lnTo>
                    <a:pt x="264256" y="209291"/>
                  </a:lnTo>
                  <a:cubicBezTo>
                    <a:pt x="264256" y="198683"/>
                    <a:pt x="272880" y="190059"/>
                    <a:pt x="283487" y="190059"/>
                  </a:cubicBezTo>
                  <a:lnTo>
                    <a:pt x="405543" y="190059"/>
                  </a:lnTo>
                  <a:cubicBezTo>
                    <a:pt x="416149" y="190059"/>
                    <a:pt x="424773" y="198683"/>
                    <a:pt x="424773" y="209291"/>
                  </a:cubicBezTo>
                  <a:lnTo>
                    <a:pt x="424773" y="324261"/>
                  </a:lnTo>
                  <a:cubicBezTo>
                    <a:pt x="424773" y="327800"/>
                    <a:pt x="427644" y="330663"/>
                    <a:pt x="431183" y="330663"/>
                  </a:cubicBezTo>
                  <a:lnTo>
                    <a:pt x="431183" y="330663"/>
                  </a:lnTo>
                  <a:close/>
                  <a:moveTo>
                    <a:pt x="12820" y="229257"/>
                  </a:moveTo>
                  <a:lnTo>
                    <a:pt x="61477" y="229257"/>
                  </a:lnTo>
                  <a:cubicBezTo>
                    <a:pt x="56315" y="240198"/>
                    <a:pt x="53417" y="252403"/>
                    <a:pt x="53417" y="265284"/>
                  </a:cubicBezTo>
                  <a:cubicBezTo>
                    <a:pt x="53417" y="278157"/>
                    <a:pt x="56315" y="290371"/>
                    <a:pt x="61477" y="301311"/>
                  </a:cubicBezTo>
                  <a:lnTo>
                    <a:pt x="12820" y="301311"/>
                  </a:lnTo>
                  <a:lnTo>
                    <a:pt x="12820" y="229257"/>
                  </a:lnTo>
                  <a:close/>
                  <a:moveTo>
                    <a:pt x="228890" y="424812"/>
                  </a:moveTo>
                  <a:lnTo>
                    <a:pt x="47161" y="424812"/>
                  </a:lnTo>
                  <a:cubicBezTo>
                    <a:pt x="28221" y="424812"/>
                    <a:pt x="12820" y="409410"/>
                    <a:pt x="12820" y="390469"/>
                  </a:cubicBezTo>
                  <a:lnTo>
                    <a:pt x="12820" y="314124"/>
                  </a:lnTo>
                  <a:lnTo>
                    <a:pt x="68981" y="314124"/>
                  </a:lnTo>
                  <a:cubicBezTo>
                    <a:pt x="84424" y="335954"/>
                    <a:pt x="111159" y="349895"/>
                    <a:pt x="138030" y="349895"/>
                  </a:cubicBezTo>
                  <a:cubicBezTo>
                    <a:pt x="166507" y="349895"/>
                    <a:pt x="191746" y="335749"/>
                    <a:pt x="207087" y="314124"/>
                  </a:cubicBezTo>
                  <a:lnTo>
                    <a:pt x="251436" y="314124"/>
                  </a:lnTo>
                  <a:lnTo>
                    <a:pt x="251436" y="405581"/>
                  </a:lnTo>
                  <a:cubicBezTo>
                    <a:pt x="251436" y="408880"/>
                    <a:pt x="251940" y="412060"/>
                    <a:pt x="252864" y="415051"/>
                  </a:cubicBezTo>
                  <a:cubicBezTo>
                    <a:pt x="246479" y="421291"/>
                    <a:pt x="237924" y="424812"/>
                    <a:pt x="228890" y="424812"/>
                  </a:cubicBezTo>
                  <a:lnTo>
                    <a:pt x="228890" y="424812"/>
                  </a:lnTo>
                  <a:close/>
                  <a:moveTo>
                    <a:pt x="109980" y="284260"/>
                  </a:moveTo>
                  <a:cubicBezTo>
                    <a:pt x="106296" y="278841"/>
                    <a:pt x="104150" y="272302"/>
                    <a:pt x="104150" y="265276"/>
                  </a:cubicBezTo>
                  <a:cubicBezTo>
                    <a:pt x="104150" y="246591"/>
                    <a:pt x="119347" y="231394"/>
                    <a:pt x="138030" y="231394"/>
                  </a:cubicBezTo>
                  <a:cubicBezTo>
                    <a:pt x="145055" y="231394"/>
                    <a:pt x="151594" y="233548"/>
                    <a:pt x="157012" y="237223"/>
                  </a:cubicBezTo>
                  <a:lnTo>
                    <a:pt x="109980" y="284260"/>
                  </a:lnTo>
                  <a:close/>
                  <a:moveTo>
                    <a:pt x="166072" y="246292"/>
                  </a:moveTo>
                  <a:cubicBezTo>
                    <a:pt x="169755" y="251711"/>
                    <a:pt x="171900" y="258250"/>
                    <a:pt x="171900" y="265276"/>
                  </a:cubicBezTo>
                  <a:cubicBezTo>
                    <a:pt x="171900" y="283960"/>
                    <a:pt x="156704" y="299158"/>
                    <a:pt x="138021" y="299158"/>
                  </a:cubicBezTo>
                  <a:cubicBezTo>
                    <a:pt x="130996" y="299158"/>
                    <a:pt x="124458" y="297004"/>
                    <a:pt x="119039" y="293328"/>
                  </a:cubicBezTo>
                  <a:lnTo>
                    <a:pt x="166072" y="246292"/>
                  </a:lnTo>
                  <a:close/>
                  <a:moveTo>
                    <a:pt x="109868" y="302508"/>
                  </a:moveTo>
                  <a:cubicBezTo>
                    <a:pt x="116090" y="307226"/>
                    <a:pt x="123526" y="310414"/>
                    <a:pt x="131620" y="311534"/>
                  </a:cubicBezTo>
                  <a:lnTo>
                    <a:pt x="131620" y="322287"/>
                  </a:lnTo>
                  <a:cubicBezTo>
                    <a:pt x="131620" y="325825"/>
                    <a:pt x="134491" y="328697"/>
                    <a:pt x="138030" y="328697"/>
                  </a:cubicBezTo>
                  <a:cubicBezTo>
                    <a:pt x="141568" y="328697"/>
                    <a:pt x="144440" y="325825"/>
                    <a:pt x="144440" y="322287"/>
                  </a:cubicBezTo>
                  <a:lnTo>
                    <a:pt x="144440" y="311534"/>
                  </a:lnTo>
                  <a:cubicBezTo>
                    <a:pt x="152534" y="310414"/>
                    <a:pt x="159969" y="307226"/>
                    <a:pt x="166191" y="302508"/>
                  </a:cubicBezTo>
                  <a:lnTo>
                    <a:pt x="173806" y="310124"/>
                  </a:lnTo>
                  <a:cubicBezTo>
                    <a:pt x="176311" y="312628"/>
                    <a:pt x="180370" y="312628"/>
                    <a:pt x="182875" y="310124"/>
                  </a:cubicBezTo>
                  <a:cubicBezTo>
                    <a:pt x="185379" y="307619"/>
                    <a:pt x="185379" y="303559"/>
                    <a:pt x="182875" y="301055"/>
                  </a:cubicBezTo>
                  <a:lnTo>
                    <a:pt x="175259" y="293439"/>
                  </a:lnTo>
                  <a:cubicBezTo>
                    <a:pt x="179977" y="287217"/>
                    <a:pt x="183165" y="279781"/>
                    <a:pt x="184285" y="271686"/>
                  </a:cubicBezTo>
                  <a:lnTo>
                    <a:pt x="195037" y="271686"/>
                  </a:lnTo>
                  <a:cubicBezTo>
                    <a:pt x="198575" y="271686"/>
                    <a:pt x="201447" y="268814"/>
                    <a:pt x="201447" y="265276"/>
                  </a:cubicBezTo>
                  <a:cubicBezTo>
                    <a:pt x="201447" y="261737"/>
                    <a:pt x="198575" y="258865"/>
                    <a:pt x="195037" y="258865"/>
                  </a:cubicBezTo>
                  <a:lnTo>
                    <a:pt x="184285" y="258865"/>
                  </a:lnTo>
                  <a:cubicBezTo>
                    <a:pt x="183165" y="250771"/>
                    <a:pt x="179977" y="243335"/>
                    <a:pt x="175259" y="237112"/>
                  </a:cubicBezTo>
                  <a:lnTo>
                    <a:pt x="193105" y="219265"/>
                  </a:lnTo>
                  <a:cubicBezTo>
                    <a:pt x="203540" y="231736"/>
                    <a:pt x="209831" y="247779"/>
                    <a:pt x="209831" y="265267"/>
                  </a:cubicBezTo>
                  <a:cubicBezTo>
                    <a:pt x="209831" y="304859"/>
                    <a:pt x="177627" y="337065"/>
                    <a:pt x="138039" y="337065"/>
                  </a:cubicBezTo>
                  <a:cubicBezTo>
                    <a:pt x="120552" y="337065"/>
                    <a:pt x="104509" y="330774"/>
                    <a:pt x="92040" y="320338"/>
                  </a:cubicBezTo>
                  <a:lnTo>
                    <a:pt x="109868" y="302508"/>
                  </a:lnTo>
                  <a:close/>
                  <a:moveTo>
                    <a:pt x="166191" y="228052"/>
                  </a:moveTo>
                  <a:cubicBezTo>
                    <a:pt x="159969" y="223334"/>
                    <a:pt x="152534" y="220146"/>
                    <a:pt x="144440" y="219026"/>
                  </a:cubicBezTo>
                  <a:lnTo>
                    <a:pt x="144440" y="208265"/>
                  </a:lnTo>
                  <a:cubicBezTo>
                    <a:pt x="144440" y="204726"/>
                    <a:pt x="141568" y="201854"/>
                    <a:pt x="138030" y="201854"/>
                  </a:cubicBezTo>
                  <a:cubicBezTo>
                    <a:pt x="134491" y="201854"/>
                    <a:pt x="131620" y="204726"/>
                    <a:pt x="131620" y="208265"/>
                  </a:cubicBezTo>
                  <a:lnTo>
                    <a:pt x="131620" y="219026"/>
                  </a:lnTo>
                  <a:cubicBezTo>
                    <a:pt x="123526" y="220146"/>
                    <a:pt x="116090" y="223334"/>
                    <a:pt x="109868" y="228052"/>
                  </a:cubicBezTo>
                  <a:lnTo>
                    <a:pt x="102253" y="220436"/>
                  </a:lnTo>
                  <a:cubicBezTo>
                    <a:pt x="99749" y="217932"/>
                    <a:pt x="95689" y="217932"/>
                    <a:pt x="93185" y="220436"/>
                  </a:cubicBezTo>
                  <a:cubicBezTo>
                    <a:pt x="90681" y="222941"/>
                    <a:pt x="90681" y="227001"/>
                    <a:pt x="93185" y="229505"/>
                  </a:cubicBezTo>
                  <a:lnTo>
                    <a:pt x="100800" y="237121"/>
                  </a:lnTo>
                  <a:cubicBezTo>
                    <a:pt x="96082" y="243343"/>
                    <a:pt x="92894" y="250779"/>
                    <a:pt x="91775" y="258874"/>
                  </a:cubicBezTo>
                  <a:lnTo>
                    <a:pt x="81023" y="258874"/>
                  </a:lnTo>
                  <a:cubicBezTo>
                    <a:pt x="77485" y="258874"/>
                    <a:pt x="74613" y="261746"/>
                    <a:pt x="74613" y="265284"/>
                  </a:cubicBezTo>
                  <a:cubicBezTo>
                    <a:pt x="74613" y="268823"/>
                    <a:pt x="77485" y="271695"/>
                    <a:pt x="81023" y="271695"/>
                  </a:cubicBezTo>
                  <a:lnTo>
                    <a:pt x="91775" y="271695"/>
                  </a:lnTo>
                  <a:cubicBezTo>
                    <a:pt x="92894" y="279789"/>
                    <a:pt x="96082" y="287225"/>
                    <a:pt x="100800" y="293448"/>
                  </a:cubicBezTo>
                  <a:lnTo>
                    <a:pt x="82955" y="311295"/>
                  </a:lnTo>
                  <a:cubicBezTo>
                    <a:pt x="72519" y="298824"/>
                    <a:pt x="66229" y="282781"/>
                    <a:pt x="66229" y="265293"/>
                  </a:cubicBezTo>
                  <a:cubicBezTo>
                    <a:pt x="66229" y="225702"/>
                    <a:pt x="98433" y="193495"/>
                    <a:pt x="138021" y="193495"/>
                  </a:cubicBezTo>
                  <a:cubicBezTo>
                    <a:pt x="155508" y="193495"/>
                    <a:pt x="171559" y="199786"/>
                    <a:pt x="184020" y="210222"/>
                  </a:cubicBezTo>
                  <a:lnTo>
                    <a:pt x="166191" y="228052"/>
                  </a:lnTo>
                  <a:close/>
                  <a:moveTo>
                    <a:pt x="214574" y="229257"/>
                  </a:moveTo>
                  <a:lnTo>
                    <a:pt x="251428" y="229257"/>
                  </a:lnTo>
                  <a:lnTo>
                    <a:pt x="251428" y="301303"/>
                  </a:lnTo>
                  <a:lnTo>
                    <a:pt x="214574" y="301303"/>
                  </a:lnTo>
                  <a:cubicBezTo>
                    <a:pt x="219745" y="290371"/>
                    <a:pt x="222634" y="278157"/>
                    <a:pt x="222634" y="265276"/>
                  </a:cubicBezTo>
                  <a:cubicBezTo>
                    <a:pt x="222642" y="252403"/>
                    <a:pt x="219745" y="240189"/>
                    <a:pt x="214574" y="229257"/>
                  </a:cubicBezTo>
                  <a:lnTo>
                    <a:pt x="214574" y="229257"/>
                  </a:lnTo>
                  <a:close/>
                  <a:moveTo>
                    <a:pt x="263231" y="184469"/>
                  </a:moveTo>
                  <a:cubicBezTo>
                    <a:pt x="256034" y="190350"/>
                    <a:pt x="251436" y="199290"/>
                    <a:pt x="251436" y="209291"/>
                  </a:cubicBezTo>
                  <a:lnTo>
                    <a:pt x="251436" y="216436"/>
                  </a:lnTo>
                  <a:lnTo>
                    <a:pt x="207079" y="216436"/>
                  </a:lnTo>
                  <a:cubicBezTo>
                    <a:pt x="191430" y="194495"/>
                    <a:pt x="166379" y="180666"/>
                    <a:pt x="138030" y="180666"/>
                  </a:cubicBezTo>
                  <a:cubicBezTo>
                    <a:pt x="109552" y="180666"/>
                    <a:pt x="84313" y="194811"/>
                    <a:pt x="68972" y="216436"/>
                  </a:cubicBezTo>
                  <a:lnTo>
                    <a:pt x="12820" y="216436"/>
                  </a:lnTo>
                  <a:lnTo>
                    <a:pt x="12820" y="145758"/>
                  </a:lnTo>
                  <a:cubicBezTo>
                    <a:pt x="12820" y="137801"/>
                    <a:pt x="15607" y="130040"/>
                    <a:pt x="20657" y="123902"/>
                  </a:cubicBezTo>
                  <a:cubicBezTo>
                    <a:pt x="25726" y="117765"/>
                    <a:pt x="32811" y="113552"/>
                    <a:pt x="40606" y="112039"/>
                  </a:cubicBezTo>
                  <a:cubicBezTo>
                    <a:pt x="60066" y="108252"/>
                    <a:pt x="74750" y="92987"/>
                    <a:pt x="78066" y="73918"/>
                  </a:cubicBezTo>
                  <a:lnTo>
                    <a:pt x="108116" y="73918"/>
                  </a:lnTo>
                  <a:cubicBezTo>
                    <a:pt x="111655" y="73918"/>
                    <a:pt x="114526" y="71046"/>
                    <a:pt x="114526" y="67507"/>
                  </a:cubicBezTo>
                  <a:cubicBezTo>
                    <a:pt x="114526" y="63968"/>
                    <a:pt x="111655" y="61097"/>
                    <a:pt x="108116" y="61097"/>
                  </a:cubicBezTo>
                  <a:lnTo>
                    <a:pt x="57784" y="61097"/>
                  </a:lnTo>
                  <a:cubicBezTo>
                    <a:pt x="56605" y="61097"/>
                    <a:pt x="55648" y="60139"/>
                    <a:pt x="55648" y="58960"/>
                  </a:cubicBezTo>
                  <a:lnTo>
                    <a:pt x="55648" y="25223"/>
                  </a:lnTo>
                  <a:cubicBezTo>
                    <a:pt x="55648" y="18394"/>
                    <a:pt x="61203" y="12830"/>
                    <a:pt x="68040" y="12830"/>
                  </a:cubicBezTo>
                  <a:lnTo>
                    <a:pt x="208010" y="12830"/>
                  </a:lnTo>
                  <a:cubicBezTo>
                    <a:pt x="214848" y="12830"/>
                    <a:pt x="220403" y="18394"/>
                    <a:pt x="220403" y="25223"/>
                  </a:cubicBezTo>
                  <a:lnTo>
                    <a:pt x="220403" y="58960"/>
                  </a:lnTo>
                  <a:cubicBezTo>
                    <a:pt x="220403" y="60139"/>
                    <a:pt x="219446" y="61097"/>
                    <a:pt x="218266" y="61097"/>
                  </a:cubicBezTo>
                  <a:lnTo>
                    <a:pt x="138021" y="61097"/>
                  </a:lnTo>
                  <a:cubicBezTo>
                    <a:pt x="134483" y="61097"/>
                    <a:pt x="131611" y="63968"/>
                    <a:pt x="131611" y="67507"/>
                  </a:cubicBezTo>
                  <a:cubicBezTo>
                    <a:pt x="131611" y="71046"/>
                    <a:pt x="134483" y="73918"/>
                    <a:pt x="138021" y="73918"/>
                  </a:cubicBezTo>
                  <a:lnTo>
                    <a:pt x="197985" y="73918"/>
                  </a:lnTo>
                  <a:cubicBezTo>
                    <a:pt x="199370" y="81909"/>
                    <a:pt x="202788" y="89363"/>
                    <a:pt x="208045" y="95739"/>
                  </a:cubicBezTo>
                  <a:cubicBezTo>
                    <a:pt x="214993" y="104167"/>
                    <a:pt x="224719" y="109953"/>
                    <a:pt x="235445" y="112039"/>
                  </a:cubicBezTo>
                  <a:cubicBezTo>
                    <a:pt x="251547" y="115167"/>
                    <a:pt x="263231" y="129339"/>
                    <a:pt x="263231" y="145749"/>
                  </a:cubicBezTo>
                  <a:lnTo>
                    <a:pt x="263231" y="184469"/>
                  </a:lnTo>
                  <a:lnTo>
                    <a:pt x="263231" y="184469"/>
                  </a:lnTo>
                  <a:close/>
                  <a:moveTo>
                    <a:pt x="380680" y="278251"/>
                  </a:moveTo>
                  <a:cubicBezTo>
                    <a:pt x="364356" y="278251"/>
                    <a:pt x="351066" y="291533"/>
                    <a:pt x="351066" y="307867"/>
                  </a:cubicBezTo>
                  <a:cubicBezTo>
                    <a:pt x="351066" y="324201"/>
                    <a:pt x="364347" y="337484"/>
                    <a:pt x="380680" y="337484"/>
                  </a:cubicBezTo>
                  <a:cubicBezTo>
                    <a:pt x="397013" y="337484"/>
                    <a:pt x="410295" y="324201"/>
                    <a:pt x="410295" y="307867"/>
                  </a:cubicBezTo>
                  <a:cubicBezTo>
                    <a:pt x="410295" y="291533"/>
                    <a:pt x="397013" y="278251"/>
                    <a:pt x="380680" y="278251"/>
                  </a:cubicBezTo>
                  <a:close/>
                  <a:moveTo>
                    <a:pt x="380680" y="324663"/>
                  </a:moveTo>
                  <a:cubicBezTo>
                    <a:pt x="371424" y="324663"/>
                    <a:pt x="363886" y="317133"/>
                    <a:pt x="363886" y="307867"/>
                  </a:cubicBezTo>
                  <a:cubicBezTo>
                    <a:pt x="363886" y="298602"/>
                    <a:pt x="371415" y="291072"/>
                    <a:pt x="380680" y="291072"/>
                  </a:cubicBezTo>
                  <a:cubicBezTo>
                    <a:pt x="389945" y="291072"/>
                    <a:pt x="397474" y="298602"/>
                    <a:pt x="397474" y="307867"/>
                  </a:cubicBezTo>
                  <a:cubicBezTo>
                    <a:pt x="397474" y="317124"/>
                    <a:pt x="389945" y="324663"/>
                    <a:pt x="380680" y="3246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2" name="Google Shape;3532;p57"/>
            <p:cNvSpPr/>
            <p:nvPr/>
          </p:nvSpPr>
          <p:spPr>
            <a:xfrm>
              <a:off x="8347424" y="1354853"/>
              <a:ext cx="350502" cy="373097"/>
            </a:xfrm>
            <a:custGeom>
              <a:avLst/>
              <a:gdLst/>
              <a:ahLst/>
              <a:cxnLst/>
              <a:rect l="l" t="t" r="r" b="b"/>
              <a:pathLst>
                <a:path w="411146" h="437650" extrusionOk="0">
                  <a:moveTo>
                    <a:pt x="411113" y="233591"/>
                  </a:moveTo>
                  <a:cubicBezTo>
                    <a:pt x="411472" y="230070"/>
                    <a:pt x="408900" y="226924"/>
                    <a:pt x="405378" y="226574"/>
                  </a:cubicBezTo>
                  <a:cubicBezTo>
                    <a:pt x="401857" y="226206"/>
                    <a:pt x="398712" y="228787"/>
                    <a:pt x="398362" y="232309"/>
                  </a:cubicBezTo>
                  <a:cubicBezTo>
                    <a:pt x="393234" y="283303"/>
                    <a:pt x="358286" y="311868"/>
                    <a:pt x="327415" y="337108"/>
                  </a:cubicBezTo>
                  <a:cubicBezTo>
                    <a:pt x="322244" y="341331"/>
                    <a:pt x="317133" y="345519"/>
                    <a:pt x="312168" y="349767"/>
                  </a:cubicBezTo>
                  <a:cubicBezTo>
                    <a:pt x="312133" y="349792"/>
                    <a:pt x="312108" y="349818"/>
                    <a:pt x="312074" y="349844"/>
                  </a:cubicBezTo>
                  <a:cubicBezTo>
                    <a:pt x="287408" y="369708"/>
                    <a:pt x="268092" y="392811"/>
                    <a:pt x="262725" y="424804"/>
                  </a:cubicBezTo>
                  <a:lnTo>
                    <a:pt x="248187" y="424804"/>
                  </a:lnTo>
                  <a:cubicBezTo>
                    <a:pt x="255281" y="377486"/>
                    <a:pt x="288741" y="350134"/>
                    <a:pt x="318372" y="325920"/>
                  </a:cubicBezTo>
                  <a:cubicBezTo>
                    <a:pt x="354184" y="296645"/>
                    <a:pt x="384635" y="269644"/>
                    <a:pt x="384635" y="218813"/>
                  </a:cubicBezTo>
                  <a:cubicBezTo>
                    <a:pt x="384635" y="118407"/>
                    <a:pt x="262810" y="110295"/>
                    <a:pt x="248187" y="12821"/>
                  </a:cubicBezTo>
                  <a:lnTo>
                    <a:pt x="262725" y="12821"/>
                  </a:lnTo>
                  <a:cubicBezTo>
                    <a:pt x="268827" y="50515"/>
                    <a:pt x="299937" y="78063"/>
                    <a:pt x="327466" y="100560"/>
                  </a:cubicBezTo>
                  <a:cubicBezTo>
                    <a:pt x="357935" y="125475"/>
                    <a:pt x="392473" y="153707"/>
                    <a:pt x="398182" y="203632"/>
                  </a:cubicBezTo>
                  <a:cubicBezTo>
                    <a:pt x="398584" y="207146"/>
                    <a:pt x="401754" y="209675"/>
                    <a:pt x="405276" y="209274"/>
                  </a:cubicBezTo>
                  <a:cubicBezTo>
                    <a:pt x="408788" y="208872"/>
                    <a:pt x="411318" y="205692"/>
                    <a:pt x="410917" y="202179"/>
                  </a:cubicBezTo>
                  <a:cubicBezTo>
                    <a:pt x="405361" y="153596"/>
                    <a:pt x="376183" y="124535"/>
                    <a:pt x="347141" y="100175"/>
                  </a:cubicBezTo>
                  <a:cubicBezTo>
                    <a:pt x="369816" y="79337"/>
                    <a:pt x="392182" y="52293"/>
                    <a:pt x="397182" y="11018"/>
                  </a:cubicBezTo>
                  <a:cubicBezTo>
                    <a:pt x="397874" y="5265"/>
                    <a:pt x="393208" y="-25"/>
                    <a:pt x="387421" y="0"/>
                  </a:cubicBezTo>
                  <a:lnTo>
                    <a:pt x="366892" y="0"/>
                  </a:lnTo>
                  <a:cubicBezTo>
                    <a:pt x="362038" y="0"/>
                    <a:pt x="357858" y="3624"/>
                    <a:pt x="357166" y="8437"/>
                  </a:cubicBezTo>
                  <a:cubicBezTo>
                    <a:pt x="356585" y="12514"/>
                    <a:pt x="355764" y="16377"/>
                    <a:pt x="354722" y="20086"/>
                  </a:cubicBezTo>
                  <a:lnTo>
                    <a:pt x="277477" y="20086"/>
                  </a:lnTo>
                  <a:cubicBezTo>
                    <a:pt x="276425" y="16377"/>
                    <a:pt x="275588" y="12505"/>
                    <a:pt x="275006" y="8428"/>
                  </a:cubicBezTo>
                  <a:cubicBezTo>
                    <a:pt x="274323" y="3624"/>
                    <a:pt x="270143" y="0"/>
                    <a:pt x="265280" y="0"/>
                  </a:cubicBezTo>
                  <a:lnTo>
                    <a:pt x="244759" y="0"/>
                  </a:lnTo>
                  <a:cubicBezTo>
                    <a:pt x="238948" y="-34"/>
                    <a:pt x="234298" y="5257"/>
                    <a:pt x="234999" y="11018"/>
                  </a:cubicBezTo>
                  <a:cubicBezTo>
                    <a:pt x="239896" y="51447"/>
                    <a:pt x="261221" y="78277"/>
                    <a:pt x="285049" y="100184"/>
                  </a:cubicBezTo>
                  <a:cubicBezTo>
                    <a:pt x="276989" y="106936"/>
                    <a:pt x="268408" y="114509"/>
                    <a:pt x="260306" y="122997"/>
                  </a:cubicBezTo>
                  <a:cubicBezTo>
                    <a:pt x="257033" y="118432"/>
                    <a:pt x="253375" y="114107"/>
                    <a:pt x="249332" y="110065"/>
                  </a:cubicBezTo>
                  <a:cubicBezTo>
                    <a:pt x="209180" y="69909"/>
                    <a:pt x="143840" y="69909"/>
                    <a:pt x="103687" y="110065"/>
                  </a:cubicBezTo>
                  <a:cubicBezTo>
                    <a:pt x="70201" y="143553"/>
                    <a:pt x="64646" y="194564"/>
                    <a:pt x="87021" y="233873"/>
                  </a:cubicBezTo>
                  <a:lnTo>
                    <a:pt x="60988" y="255994"/>
                  </a:lnTo>
                  <a:cubicBezTo>
                    <a:pt x="58287" y="258284"/>
                    <a:pt x="57962" y="262336"/>
                    <a:pt x="60253" y="265028"/>
                  </a:cubicBezTo>
                  <a:cubicBezTo>
                    <a:pt x="62552" y="267738"/>
                    <a:pt x="66603" y="268045"/>
                    <a:pt x="69286" y="265763"/>
                  </a:cubicBezTo>
                  <a:lnTo>
                    <a:pt x="94106" y="244677"/>
                  </a:lnTo>
                  <a:cubicBezTo>
                    <a:pt x="96995" y="248532"/>
                    <a:pt x="100183" y="252224"/>
                    <a:pt x="103687" y="255729"/>
                  </a:cubicBezTo>
                  <a:cubicBezTo>
                    <a:pt x="106559" y="258601"/>
                    <a:pt x="109567" y="261276"/>
                    <a:pt x="112704" y="263755"/>
                  </a:cubicBezTo>
                  <a:lnTo>
                    <a:pt x="50125" y="337407"/>
                  </a:lnTo>
                  <a:cubicBezTo>
                    <a:pt x="42279" y="346750"/>
                    <a:pt x="27502" y="347245"/>
                    <a:pt x="18929" y="338672"/>
                  </a:cubicBezTo>
                  <a:cubicBezTo>
                    <a:pt x="10263" y="330005"/>
                    <a:pt x="10844" y="315338"/>
                    <a:pt x="20194" y="307474"/>
                  </a:cubicBezTo>
                  <a:lnTo>
                    <a:pt x="46313" y="285285"/>
                  </a:lnTo>
                  <a:cubicBezTo>
                    <a:pt x="49014" y="282995"/>
                    <a:pt x="49338" y="278943"/>
                    <a:pt x="47048" y="276251"/>
                  </a:cubicBezTo>
                  <a:cubicBezTo>
                    <a:pt x="44758" y="273550"/>
                    <a:pt x="40706" y="273225"/>
                    <a:pt x="38014" y="275516"/>
                  </a:cubicBezTo>
                  <a:lnTo>
                    <a:pt x="11895" y="297705"/>
                  </a:lnTo>
                  <a:cubicBezTo>
                    <a:pt x="-3070" y="310261"/>
                    <a:pt x="-4104" y="333766"/>
                    <a:pt x="9869" y="347741"/>
                  </a:cubicBezTo>
                  <a:cubicBezTo>
                    <a:pt x="23613" y="361485"/>
                    <a:pt x="47339" y="360665"/>
                    <a:pt x="59902" y="345707"/>
                  </a:cubicBezTo>
                  <a:lnTo>
                    <a:pt x="123285" y="271105"/>
                  </a:lnTo>
                  <a:cubicBezTo>
                    <a:pt x="139165" y="280713"/>
                    <a:pt x="157438" y="285850"/>
                    <a:pt x="176514" y="285850"/>
                  </a:cubicBezTo>
                  <a:cubicBezTo>
                    <a:pt x="195881" y="285850"/>
                    <a:pt x="214410" y="280550"/>
                    <a:pt x="230461" y="270661"/>
                  </a:cubicBezTo>
                  <a:cubicBezTo>
                    <a:pt x="242443" y="298970"/>
                    <a:pt x="263520" y="319347"/>
                    <a:pt x="285057" y="337467"/>
                  </a:cubicBezTo>
                  <a:cubicBezTo>
                    <a:pt x="261238" y="359357"/>
                    <a:pt x="239914" y="386196"/>
                    <a:pt x="235016" y="426633"/>
                  </a:cubicBezTo>
                  <a:cubicBezTo>
                    <a:pt x="234324" y="432368"/>
                    <a:pt x="238982" y="437685"/>
                    <a:pt x="244777" y="437651"/>
                  </a:cubicBezTo>
                  <a:lnTo>
                    <a:pt x="265297" y="437651"/>
                  </a:lnTo>
                  <a:cubicBezTo>
                    <a:pt x="270152" y="437651"/>
                    <a:pt x="274331" y="434027"/>
                    <a:pt x="275024" y="429223"/>
                  </a:cubicBezTo>
                  <a:cubicBezTo>
                    <a:pt x="275605" y="425155"/>
                    <a:pt x="276442" y="421274"/>
                    <a:pt x="277494" y="417564"/>
                  </a:cubicBezTo>
                  <a:lnTo>
                    <a:pt x="354739" y="417564"/>
                  </a:lnTo>
                  <a:cubicBezTo>
                    <a:pt x="355781" y="421274"/>
                    <a:pt x="356602" y="425137"/>
                    <a:pt x="357183" y="429215"/>
                  </a:cubicBezTo>
                  <a:cubicBezTo>
                    <a:pt x="357867" y="434027"/>
                    <a:pt x="362046" y="437651"/>
                    <a:pt x="366909" y="437651"/>
                  </a:cubicBezTo>
                  <a:lnTo>
                    <a:pt x="387439" y="437651"/>
                  </a:lnTo>
                  <a:cubicBezTo>
                    <a:pt x="393208" y="437685"/>
                    <a:pt x="397891" y="432368"/>
                    <a:pt x="397199" y="426642"/>
                  </a:cubicBezTo>
                  <a:cubicBezTo>
                    <a:pt x="392199" y="385367"/>
                    <a:pt x="369833" y="358323"/>
                    <a:pt x="347158" y="337484"/>
                  </a:cubicBezTo>
                  <a:cubicBezTo>
                    <a:pt x="376550" y="312800"/>
                    <a:pt x="406113" y="283320"/>
                    <a:pt x="411113" y="233591"/>
                  </a:cubicBezTo>
                  <a:lnTo>
                    <a:pt x="411113" y="233591"/>
                  </a:lnTo>
                  <a:close/>
                  <a:moveTo>
                    <a:pt x="369465" y="12830"/>
                  </a:moveTo>
                  <a:lnTo>
                    <a:pt x="384012" y="12830"/>
                  </a:lnTo>
                  <a:cubicBezTo>
                    <a:pt x="380943" y="34079"/>
                    <a:pt x="372149" y="59874"/>
                    <a:pt x="337150" y="91927"/>
                  </a:cubicBezTo>
                  <a:cubicBezTo>
                    <a:pt x="336611" y="91483"/>
                    <a:pt x="336064" y="91038"/>
                    <a:pt x="335534" y="90602"/>
                  </a:cubicBezTo>
                  <a:cubicBezTo>
                    <a:pt x="332287" y="87944"/>
                    <a:pt x="329090" y="85329"/>
                    <a:pt x="325962" y="82730"/>
                  </a:cubicBezTo>
                  <a:cubicBezTo>
                    <a:pt x="344808" y="66242"/>
                    <a:pt x="364824" y="41318"/>
                    <a:pt x="369465" y="12830"/>
                  </a:cubicBezTo>
                  <a:lnTo>
                    <a:pt x="369465" y="12830"/>
                  </a:lnTo>
                  <a:close/>
                  <a:moveTo>
                    <a:pt x="349970" y="32916"/>
                  </a:moveTo>
                  <a:cubicBezTo>
                    <a:pt x="342808" y="48242"/>
                    <a:pt x="331227" y="60986"/>
                    <a:pt x="316090" y="74320"/>
                  </a:cubicBezTo>
                  <a:cubicBezTo>
                    <a:pt x="301852" y="61781"/>
                    <a:pt x="289784" y="48934"/>
                    <a:pt x="282262" y="32916"/>
                  </a:cubicBezTo>
                  <a:lnTo>
                    <a:pt x="349970" y="32916"/>
                  </a:lnTo>
                  <a:close/>
                  <a:moveTo>
                    <a:pt x="316090" y="311218"/>
                  </a:moveTo>
                  <a:cubicBezTo>
                    <a:pt x="302681" y="300209"/>
                    <a:pt x="289878" y="289303"/>
                    <a:pt x="279946" y="276516"/>
                  </a:cubicBezTo>
                  <a:lnTo>
                    <a:pt x="352329" y="276516"/>
                  </a:lnTo>
                  <a:cubicBezTo>
                    <a:pt x="342697" y="288841"/>
                    <a:pt x="330133" y="299662"/>
                    <a:pt x="316090" y="311218"/>
                  </a:cubicBezTo>
                  <a:close/>
                  <a:moveTo>
                    <a:pt x="360867" y="263695"/>
                  </a:moveTo>
                  <a:lnTo>
                    <a:pt x="271425" y="263695"/>
                  </a:lnTo>
                  <a:cubicBezTo>
                    <a:pt x="267391" y="256438"/>
                    <a:pt x="264298" y="248523"/>
                    <a:pt x="262434" y="239685"/>
                  </a:cubicBezTo>
                  <a:cubicBezTo>
                    <a:pt x="265494" y="235078"/>
                    <a:pt x="268152" y="230240"/>
                    <a:pt x="270408" y="225232"/>
                  </a:cubicBezTo>
                  <a:lnTo>
                    <a:pt x="371602" y="225232"/>
                  </a:lnTo>
                  <a:cubicBezTo>
                    <a:pt x="370764" y="240301"/>
                    <a:pt x="366944" y="252737"/>
                    <a:pt x="360867" y="263695"/>
                  </a:cubicBezTo>
                  <a:close/>
                  <a:moveTo>
                    <a:pt x="371610" y="212411"/>
                  </a:moveTo>
                  <a:lnTo>
                    <a:pt x="275178" y="212411"/>
                  </a:lnTo>
                  <a:cubicBezTo>
                    <a:pt x="277981" y="202957"/>
                    <a:pt x="279442" y="193034"/>
                    <a:pt x="279442" y="182888"/>
                  </a:cubicBezTo>
                  <a:cubicBezTo>
                    <a:pt x="279442" y="179888"/>
                    <a:pt x="279305" y="176905"/>
                    <a:pt x="279057" y="173947"/>
                  </a:cubicBezTo>
                  <a:lnTo>
                    <a:pt x="360876" y="173947"/>
                  </a:lnTo>
                  <a:cubicBezTo>
                    <a:pt x="366944" y="184897"/>
                    <a:pt x="370764" y="197333"/>
                    <a:pt x="371610" y="212411"/>
                  </a:cubicBezTo>
                  <a:lnTo>
                    <a:pt x="371610" y="212411"/>
                  </a:lnTo>
                  <a:close/>
                  <a:moveTo>
                    <a:pt x="352329" y="161126"/>
                  </a:moveTo>
                  <a:lnTo>
                    <a:pt x="279929" y="161126"/>
                  </a:lnTo>
                  <a:cubicBezTo>
                    <a:pt x="289954" y="148305"/>
                    <a:pt x="303040" y="137151"/>
                    <a:pt x="316090" y="126424"/>
                  </a:cubicBezTo>
                  <a:cubicBezTo>
                    <a:pt x="330133" y="137963"/>
                    <a:pt x="342697" y="148784"/>
                    <a:pt x="352329" y="161126"/>
                  </a:cubicBezTo>
                  <a:close/>
                  <a:moveTo>
                    <a:pt x="294750" y="108774"/>
                  </a:moveTo>
                  <a:cubicBezTo>
                    <a:pt x="298493" y="111979"/>
                    <a:pt x="302253" y="115090"/>
                    <a:pt x="305971" y="118142"/>
                  </a:cubicBezTo>
                  <a:cubicBezTo>
                    <a:pt x="294561" y="127552"/>
                    <a:pt x="283211" y="137365"/>
                    <a:pt x="273622" y="148579"/>
                  </a:cubicBezTo>
                  <a:cubicBezTo>
                    <a:pt x="271887" y="143647"/>
                    <a:pt x="269785" y="138852"/>
                    <a:pt x="267306" y="134245"/>
                  </a:cubicBezTo>
                  <a:cubicBezTo>
                    <a:pt x="276109" y="124706"/>
                    <a:pt x="285801" y="116227"/>
                    <a:pt x="294750" y="108774"/>
                  </a:cubicBezTo>
                  <a:close/>
                  <a:moveTo>
                    <a:pt x="176505" y="273012"/>
                  </a:moveTo>
                  <a:cubicBezTo>
                    <a:pt x="152309" y="273012"/>
                    <a:pt x="129626" y="263524"/>
                    <a:pt x="112747" y="246643"/>
                  </a:cubicBezTo>
                  <a:cubicBezTo>
                    <a:pt x="95850" y="229745"/>
                    <a:pt x="86380" y="207060"/>
                    <a:pt x="86380" y="182880"/>
                  </a:cubicBezTo>
                  <a:cubicBezTo>
                    <a:pt x="86380" y="158767"/>
                    <a:pt x="95747" y="136117"/>
                    <a:pt x="112747" y="119116"/>
                  </a:cubicBezTo>
                  <a:cubicBezTo>
                    <a:pt x="130328" y="101534"/>
                    <a:pt x="153412" y="92748"/>
                    <a:pt x="176505" y="92748"/>
                  </a:cubicBezTo>
                  <a:cubicBezTo>
                    <a:pt x="199599" y="92748"/>
                    <a:pt x="222683" y="101534"/>
                    <a:pt x="240264" y="119116"/>
                  </a:cubicBezTo>
                  <a:cubicBezTo>
                    <a:pt x="257212" y="136066"/>
                    <a:pt x="266631" y="158485"/>
                    <a:pt x="266631" y="182880"/>
                  </a:cubicBezTo>
                  <a:cubicBezTo>
                    <a:pt x="266631" y="207043"/>
                    <a:pt x="257135" y="229779"/>
                    <a:pt x="240264" y="246643"/>
                  </a:cubicBezTo>
                  <a:cubicBezTo>
                    <a:pt x="223324" y="263592"/>
                    <a:pt x="200812" y="273012"/>
                    <a:pt x="176505" y="273012"/>
                  </a:cubicBezTo>
                  <a:lnTo>
                    <a:pt x="176505" y="273012"/>
                  </a:lnTo>
                  <a:close/>
                  <a:moveTo>
                    <a:pt x="241187" y="263037"/>
                  </a:moveTo>
                  <a:cubicBezTo>
                    <a:pt x="244007" y="260755"/>
                    <a:pt x="246725" y="258310"/>
                    <a:pt x="249332" y="255712"/>
                  </a:cubicBezTo>
                  <a:cubicBezTo>
                    <a:pt x="250435" y="254609"/>
                    <a:pt x="251511" y="253481"/>
                    <a:pt x="252554" y="252335"/>
                  </a:cubicBezTo>
                  <a:cubicBezTo>
                    <a:pt x="261810" y="281183"/>
                    <a:pt x="284040" y="301312"/>
                    <a:pt x="305980" y="319492"/>
                  </a:cubicBezTo>
                  <a:cubicBezTo>
                    <a:pt x="302253" y="322543"/>
                    <a:pt x="298501" y="325655"/>
                    <a:pt x="294758" y="328860"/>
                  </a:cubicBezTo>
                  <a:cubicBezTo>
                    <a:pt x="272519" y="310304"/>
                    <a:pt x="252101" y="290841"/>
                    <a:pt x="241187" y="263037"/>
                  </a:cubicBezTo>
                  <a:lnTo>
                    <a:pt x="241187" y="263037"/>
                  </a:lnTo>
                  <a:close/>
                  <a:moveTo>
                    <a:pt x="282262" y="404726"/>
                  </a:moveTo>
                  <a:cubicBezTo>
                    <a:pt x="289775" y="388717"/>
                    <a:pt x="301843" y="375870"/>
                    <a:pt x="316090" y="363323"/>
                  </a:cubicBezTo>
                  <a:cubicBezTo>
                    <a:pt x="331227" y="376657"/>
                    <a:pt x="342808" y="389401"/>
                    <a:pt x="349970" y="404726"/>
                  </a:cubicBezTo>
                  <a:lnTo>
                    <a:pt x="282262" y="404726"/>
                  </a:lnTo>
                  <a:close/>
                  <a:moveTo>
                    <a:pt x="383994" y="424812"/>
                  </a:moveTo>
                  <a:lnTo>
                    <a:pt x="369456" y="424812"/>
                  </a:lnTo>
                  <a:cubicBezTo>
                    <a:pt x="364525" y="395307"/>
                    <a:pt x="345705" y="372255"/>
                    <a:pt x="325945" y="354912"/>
                  </a:cubicBezTo>
                  <a:cubicBezTo>
                    <a:pt x="329586" y="351895"/>
                    <a:pt x="333398" y="348767"/>
                    <a:pt x="337150" y="345707"/>
                  </a:cubicBezTo>
                  <a:cubicBezTo>
                    <a:pt x="357884" y="364537"/>
                    <a:pt x="378584" y="388700"/>
                    <a:pt x="383994" y="424812"/>
                  </a:cubicBezTo>
                  <a:close/>
                  <a:moveTo>
                    <a:pt x="200539" y="174888"/>
                  </a:moveTo>
                  <a:cubicBezTo>
                    <a:pt x="198060" y="172409"/>
                    <a:pt x="194419" y="171435"/>
                    <a:pt x="191043" y="172341"/>
                  </a:cubicBezTo>
                  <a:lnTo>
                    <a:pt x="185573" y="173802"/>
                  </a:lnTo>
                  <a:lnTo>
                    <a:pt x="187044" y="168332"/>
                  </a:lnTo>
                  <a:cubicBezTo>
                    <a:pt x="187950" y="164947"/>
                    <a:pt x="186975" y="161314"/>
                    <a:pt x="184497" y="158836"/>
                  </a:cubicBezTo>
                  <a:lnTo>
                    <a:pt x="174027" y="148374"/>
                  </a:lnTo>
                  <a:cubicBezTo>
                    <a:pt x="171548" y="145895"/>
                    <a:pt x="167916" y="144921"/>
                    <a:pt x="164531" y="145827"/>
                  </a:cubicBezTo>
                  <a:lnTo>
                    <a:pt x="150232" y="149656"/>
                  </a:lnTo>
                  <a:cubicBezTo>
                    <a:pt x="150232" y="149656"/>
                    <a:pt x="150232" y="149656"/>
                    <a:pt x="150232" y="149656"/>
                  </a:cubicBezTo>
                  <a:cubicBezTo>
                    <a:pt x="146857" y="150562"/>
                    <a:pt x="144190" y="153229"/>
                    <a:pt x="143284" y="156605"/>
                  </a:cubicBezTo>
                  <a:lnTo>
                    <a:pt x="139455" y="170905"/>
                  </a:lnTo>
                  <a:cubicBezTo>
                    <a:pt x="138549" y="174290"/>
                    <a:pt x="139524" y="177922"/>
                    <a:pt x="142002" y="180392"/>
                  </a:cubicBezTo>
                  <a:lnTo>
                    <a:pt x="152472" y="190863"/>
                  </a:lnTo>
                  <a:cubicBezTo>
                    <a:pt x="154335" y="192726"/>
                    <a:pt x="156856" y="193735"/>
                    <a:pt x="159437" y="193735"/>
                  </a:cubicBezTo>
                  <a:cubicBezTo>
                    <a:pt x="160284" y="193735"/>
                    <a:pt x="161130" y="193624"/>
                    <a:pt x="161967" y="193401"/>
                  </a:cubicBezTo>
                  <a:lnTo>
                    <a:pt x="167437" y="191940"/>
                  </a:lnTo>
                  <a:lnTo>
                    <a:pt x="165976" y="197410"/>
                  </a:lnTo>
                  <a:cubicBezTo>
                    <a:pt x="165070" y="200795"/>
                    <a:pt x="166044" y="204428"/>
                    <a:pt x="168523" y="206906"/>
                  </a:cubicBezTo>
                  <a:lnTo>
                    <a:pt x="178993" y="217377"/>
                  </a:lnTo>
                  <a:cubicBezTo>
                    <a:pt x="180856" y="219240"/>
                    <a:pt x="183377" y="220249"/>
                    <a:pt x="185958" y="220249"/>
                  </a:cubicBezTo>
                  <a:cubicBezTo>
                    <a:pt x="186804" y="220249"/>
                    <a:pt x="187650" y="220137"/>
                    <a:pt x="188488" y="219915"/>
                  </a:cubicBezTo>
                  <a:lnTo>
                    <a:pt x="202787" y="216086"/>
                  </a:lnTo>
                  <a:cubicBezTo>
                    <a:pt x="206163" y="215180"/>
                    <a:pt x="208829" y="212513"/>
                    <a:pt x="209735" y="209137"/>
                  </a:cubicBezTo>
                  <a:lnTo>
                    <a:pt x="213564" y="194837"/>
                  </a:lnTo>
                  <a:cubicBezTo>
                    <a:pt x="214470" y="191452"/>
                    <a:pt x="213495" y="187820"/>
                    <a:pt x="211017" y="185341"/>
                  </a:cubicBezTo>
                  <a:lnTo>
                    <a:pt x="200539" y="174888"/>
                  </a:lnTo>
                  <a:close/>
                  <a:moveTo>
                    <a:pt x="171275" y="177657"/>
                  </a:moveTo>
                  <a:lnTo>
                    <a:pt x="160309" y="180597"/>
                  </a:lnTo>
                  <a:lnTo>
                    <a:pt x="152284" y="172571"/>
                  </a:lnTo>
                  <a:lnTo>
                    <a:pt x="155224" y="161614"/>
                  </a:lnTo>
                  <a:lnTo>
                    <a:pt x="166190" y="158673"/>
                  </a:lnTo>
                  <a:lnTo>
                    <a:pt x="174215" y="166699"/>
                  </a:lnTo>
                  <a:lnTo>
                    <a:pt x="171275" y="177657"/>
                  </a:lnTo>
                  <a:close/>
                  <a:moveTo>
                    <a:pt x="197778" y="204162"/>
                  </a:moveTo>
                  <a:lnTo>
                    <a:pt x="186813" y="207103"/>
                  </a:lnTo>
                  <a:lnTo>
                    <a:pt x="178787" y="199077"/>
                  </a:lnTo>
                  <a:lnTo>
                    <a:pt x="181727" y="188111"/>
                  </a:lnTo>
                  <a:lnTo>
                    <a:pt x="192693" y="185170"/>
                  </a:lnTo>
                  <a:lnTo>
                    <a:pt x="200718" y="193196"/>
                  </a:lnTo>
                  <a:lnTo>
                    <a:pt x="197778" y="204162"/>
                  </a:lnTo>
                  <a:close/>
                  <a:moveTo>
                    <a:pt x="231196" y="128185"/>
                  </a:moveTo>
                  <a:cubicBezTo>
                    <a:pt x="201035" y="98021"/>
                    <a:pt x="151968" y="98021"/>
                    <a:pt x="121806" y="128185"/>
                  </a:cubicBezTo>
                  <a:cubicBezTo>
                    <a:pt x="107200" y="142792"/>
                    <a:pt x="99149" y="162221"/>
                    <a:pt x="99149" y="182880"/>
                  </a:cubicBezTo>
                  <a:cubicBezTo>
                    <a:pt x="99149" y="203539"/>
                    <a:pt x="107191" y="222967"/>
                    <a:pt x="121806" y="237574"/>
                  </a:cubicBezTo>
                  <a:cubicBezTo>
                    <a:pt x="136883" y="252652"/>
                    <a:pt x="156694" y="260190"/>
                    <a:pt x="176497" y="260190"/>
                  </a:cubicBezTo>
                  <a:cubicBezTo>
                    <a:pt x="196300" y="260190"/>
                    <a:pt x="216111" y="252652"/>
                    <a:pt x="231187" y="237574"/>
                  </a:cubicBezTo>
                  <a:cubicBezTo>
                    <a:pt x="245794" y="222967"/>
                    <a:pt x="253845" y="203539"/>
                    <a:pt x="253845" y="182880"/>
                  </a:cubicBezTo>
                  <a:cubicBezTo>
                    <a:pt x="253845" y="162221"/>
                    <a:pt x="245802" y="142801"/>
                    <a:pt x="231196" y="128185"/>
                  </a:cubicBezTo>
                  <a:close/>
                  <a:moveTo>
                    <a:pt x="222128" y="228514"/>
                  </a:moveTo>
                  <a:cubicBezTo>
                    <a:pt x="196966" y="253677"/>
                    <a:pt x="156036" y="253677"/>
                    <a:pt x="130874" y="228514"/>
                  </a:cubicBezTo>
                  <a:cubicBezTo>
                    <a:pt x="118687" y="216325"/>
                    <a:pt x="111978" y="200120"/>
                    <a:pt x="111978" y="182880"/>
                  </a:cubicBezTo>
                  <a:cubicBezTo>
                    <a:pt x="111978" y="165639"/>
                    <a:pt x="118687" y="149434"/>
                    <a:pt x="130874" y="137245"/>
                  </a:cubicBezTo>
                  <a:cubicBezTo>
                    <a:pt x="156036" y="112082"/>
                    <a:pt x="196966" y="112082"/>
                    <a:pt x="222128" y="137245"/>
                  </a:cubicBezTo>
                  <a:cubicBezTo>
                    <a:pt x="234316" y="149434"/>
                    <a:pt x="241024" y="165639"/>
                    <a:pt x="241024" y="182880"/>
                  </a:cubicBezTo>
                  <a:cubicBezTo>
                    <a:pt x="241024" y="200120"/>
                    <a:pt x="234316" y="216325"/>
                    <a:pt x="222128" y="228514"/>
                  </a:cubicBezTo>
                  <a:lnTo>
                    <a:pt x="222128" y="2285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7" name="Google Shape;2322;p45">
            <a:extLst>
              <a:ext uri="{FF2B5EF4-FFF2-40B4-BE49-F238E27FC236}">
                <a16:creationId xmlns:a16="http://schemas.microsoft.com/office/drawing/2014/main" id="{D66F12A0-6970-3256-7480-4E29882F0A5B}"/>
              </a:ext>
            </a:extLst>
          </p:cNvPr>
          <p:cNvGrpSpPr/>
          <p:nvPr/>
        </p:nvGrpSpPr>
        <p:grpSpPr>
          <a:xfrm>
            <a:off x="265944" y="4317460"/>
            <a:ext cx="753542" cy="685446"/>
            <a:chOff x="265944" y="4317460"/>
            <a:chExt cx="753542" cy="685446"/>
          </a:xfrm>
        </p:grpSpPr>
        <p:grpSp>
          <p:nvGrpSpPr>
            <p:cNvPr id="3808" name="Google Shape;2323;p45">
              <a:extLst>
                <a:ext uri="{FF2B5EF4-FFF2-40B4-BE49-F238E27FC236}">
                  <a16:creationId xmlns:a16="http://schemas.microsoft.com/office/drawing/2014/main" id="{ECC560D8-4132-6A69-04CC-BB1146440FD1}"/>
                </a:ext>
              </a:extLst>
            </p:cNvPr>
            <p:cNvGrpSpPr/>
            <p:nvPr/>
          </p:nvGrpSpPr>
          <p:grpSpPr>
            <a:xfrm>
              <a:off x="566722" y="4560307"/>
              <a:ext cx="452763" cy="442599"/>
              <a:chOff x="3978453" y="3284315"/>
              <a:chExt cx="417794" cy="408415"/>
            </a:xfrm>
          </p:grpSpPr>
          <p:sp>
            <p:nvSpPr>
              <p:cNvPr id="3845" name="Google Shape;2324;p45">
                <a:extLst>
                  <a:ext uri="{FF2B5EF4-FFF2-40B4-BE49-F238E27FC236}">
                    <a16:creationId xmlns:a16="http://schemas.microsoft.com/office/drawing/2014/main" id="{BE5B7FF7-1EA8-5D85-C66D-03B80A40B7D6}"/>
                  </a:ext>
                </a:extLst>
              </p:cNvPr>
              <p:cNvSpPr/>
              <p:nvPr/>
            </p:nvSpPr>
            <p:spPr>
              <a:xfrm>
                <a:off x="4163663" y="3284315"/>
                <a:ext cx="30098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3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6" name="Google Shape;2325;p45">
                <a:extLst>
                  <a:ext uri="{FF2B5EF4-FFF2-40B4-BE49-F238E27FC236}">
                    <a16:creationId xmlns:a16="http://schemas.microsoft.com/office/drawing/2014/main" id="{E61C4BC8-6F59-6B38-C1E9-50E26992B6C6}"/>
                  </a:ext>
                </a:extLst>
              </p:cNvPr>
              <p:cNvSpPr/>
              <p:nvPr/>
            </p:nvSpPr>
            <p:spPr>
              <a:xfrm>
                <a:off x="4079285" y="3306763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1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7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7" name="Google Shape;2326;p45">
                <a:extLst>
                  <a:ext uri="{FF2B5EF4-FFF2-40B4-BE49-F238E27FC236}">
                    <a16:creationId xmlns:a16="http://schemas.microsoft.com/office/drawing/2014/main" id="{F36385E0-C2C4-9363-FFD5-73102210B42E}"/>
                  </a:ext>
                </a:extLst>
              </p:cNvPr>
              <p:cNvSpPr/>
              <p:nvPr/>
            </p:nvSpPr>
            <p:spPr>
              <a:xfrm>
                <a:off x="4036676" y="3377475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259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8" name="Google Shape;2327;p45">
                <a:extLst>
                  <a:ext uri="{FF2B5EF4-FFF2-40B4-BE49-F238E27FC236}">
                    <a16:creationId xmlns:a16="http://schemas.microsoft.com/office/drawing/2014/main" id="{34F1D75D-3953-F17E-FFA4-E7938CAB1153}"/>
                  </a:ext>
                </a:extLst>
              </p:cNvPr>
              <p:cNvSpPr/>
              <p:nvPr/>
            </p:nvSpPr>
            <p:spPr>
              <a:xfrm>
                <a:off x="3978453" y="3436814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3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9" name="Google Shape;2328;p45">
                <a:extLst>
                  <a:ext uri="{FF2B5EF4-FFF2-40B4-BE49-F238E27FC236}">
                    <a16:creationId xmlns:a16="http://schemas.microsoft.com/office/drawing/2014/main" id="{651066F5-9965-BE54-1A5C-3B4CD83FC995}"/>
                  </a:ext>
                </a:extLst>
              </p:cNvPr>
              <p:cNvSpPr/>
              <p:nvPr/>
            </p:nvSpPr>
            <p:spPr>
              <a:xfrm>
                <a:off x="3994673" y="3504628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0" name="Google Shape;2329;p45">
                <a:extLst>
                  <a:ext uri="{FF2B5EF4-FFF2-40B4-BE49-F238E27FC236}">
                    <a16:creationId xmlns:a16="http://schemas.microsoft.com/office/drawing/2014/main" id="{EBA765A6-F78B-378A-AA13-901B0329C6B0}"/>
                  </a:ext>
                </a:extLst>
              </p:cNvPr>
              <p:cNvSpPr/>
              <p:nvPr/>
            </p:nvSpPr>
            <p:spPr>
              <a:xfrm>
                <a:off x="4002731" y="3550824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9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9"/>
                      <a:pt x="79588" y="32671"/>
                    </a:cubicBezTo>
                    <a:cubicBezTo>
                      <a:pt x="92733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1" name="Google Shape;2330;p45">
                <a:extLst>
                  <a:ext uri="{FF2B5EF4-FFF2-40B4-BE49-F238E27FC236}">
                    <a16:creationId xmlns:a16="http://schemas.microsoft.com/office/drawing/2014/main" id="{5489B211-E43B-1230-5979-AF3D9C5E0B7B}"/>
                  </a:ext>
                </a:extLst>
              </p:cNvPr>
              <p:cNvSpPr/>
              <p:nvPr/>
            </p:nvSpPr>
            <p:spPr>
              <a:xfrm>
                <a:off x="4076515" y="3581781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2"/>
                      <a:pt x="47524" y="26479"/>
                    </a:cubicBezTo>
                    <a:cubicBezTo>
                      <a:pt x="55810" y="18097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284" y="30194"/>
                      <a:pt x="29426" y="35814"/>
                      <a:pt x="24949" y="435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2" name="Google Shape;2331;p45">
                <a:extLst>
                  <a:ext uri="{FF2B5EF4-FFF2-40B4-BE49-F238E27FC236}">
                    <a16:creationId xmlns:a16="http://schemas.microsoft.com/office/drawing/2014/main" id="{97D0974E-573D-4CE2-BBF3-087788507D38}"/>
                  </a:ext>
                </a:extLst>
              </p:cNvPr>
              <p:cNvSpPr/>
              <p:nvPr/>
            </p:nvSpPr>
            <p:spPr>
              <a:xfrm>
                <a:off x="4163792" y="360473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490" y="40196"/>
                    </a:moveTo>
                    <a:cubicBezTo>
                      <a:pt x="7109" y="44863"/>
                      <a:pt x="4633" y="55816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7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157" y="32385"/>
                      <a:pt x="7490" y="4019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3" name="Google Shape;2332;p45">
                <a:extLst>
                  <a:ext uri="{FF2B5EF4-FFF2-40B4-BE49-F238E27FC236}">
                    <a16:creationId xmlns:a16="http://schemas.microsoft.com/office/drawing/2014/main" id="{C16090D4-49B1-B06F-07B5-CB4A0982C4D4}"/>
                  </a:ext>
                </a:extLst>
              </p:cNvPr>
              <p:cNvSpPr/>
              <p:nvPr/>
            </p:nvSpPr>
            <p:spPr>
              <a:xfrm>
                <a:off x="4208716" y="3581209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7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7" y="108775"/>
                      <a:pt x="62674" y="100584"/>
                      <a:pt x="59817" y="92773"/>
                    </a:cubicBezTo>
                    <a:cubicBezTo>
                      <a:pt x="58388" y="88963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6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03" y="40957"/>
                      <a:pt x="24955" y="47911"/>
                      <a:pt x="28670" y="578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4" name="Google Shape;2333;p45">
                <a:extLst>
                  <a:ext uri="{FF2B5EF4-FFF2-40B4-BE49-F238E27FC236}">
                    <a16:creationId xmlns:a16="http://schemas.microsoft.com/office/drawing/2014/main" id="{3ED3CDFB-99EB-BBCF-0243-663F897A9FD1}"/>
                  </a:ext>
                </a:extLst>
              </p:cNvPr>
              <p:cNvSpPr/>
              <p:nvPr/>
            </p:nvSpPr>
            <p:spPr>
              <a:xfrm>
                <a:off x="4254436" y="3560825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3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7" y="95536"/>
                      <a:pt x="90868" y="90964"/>
                    </a:cubicBezTo>
                    <a:cubicBezTo>
                      <a:pt x="95441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1"/>
                    </a:cubicBezTo>
                    <a:cubicBezTo>
                      <a:pt x="75628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2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5" name="Google Shape;2334;p45">
                <a:extLst>
                  <a:ext uri="{FF2B5EF4-FFF2-40B4-BE49-F238E27FC236}">
                    <a16:creationId xmlns:a16="http://schemas.microsoft.com/office/drawing/2014/main" id="{CBCB69FE-4BA2-6E67-5F85-677E9419AC69}"/>
                  </a:ext>
                </a:extLst>
              </p:cNvPr>
              <p:cNvSpPr/>
              <p:nvPr/>
            </p:nvSpPr>
            <p:spPr>
              <a:xfrm>
                <a:off x="4284726" y="3515677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6" y="51625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4" y="35433"/>
                    </a:cubicBezTo>
                    <a:cubicBezTo>
                      <a:pt x="85153" y="34671"/>
                      <a:pt x="81343" y="34099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1"/>
                    </a:lnTo>
                    <a:cubicBezTo>
                      <a:pt x="0" y="31051"/>
                      <a:pt x="0" y="31051"/>
                      <a:pt x="22765" y="32385"/>
                    </a:cubicBezTo>
                    <a:cubicBezTo>
                      <a:pt x="36767" y="33147"/>
                      <a:pt x="44005" y="35338"/>
                      <a:pt x="53912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6" name="Google Shape;2335;p45">
                <a:extLst>
                  <a:ext uri="{FF2B5EF4-FFF2-40B4-BE49-F238E27FC236}">
                    <a16:creationId xmlns:a16="http://schemas.microsoft.com/office/drawing/2014/main" id="{77157E0B-50D8-175A-7537-A6BA497F5838}"/>
                  </a:ext>
                </a:extLst>
              </p:cNvPr>
              <p:cNvSpPr/>
              <p:nvPr/>
            </p:nvSpPr>
            <p:spPr>
              <a:xfrm>
                <a:off x="4293393" y="3469437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337" y="17094"/>
                      <a:pt x="32766" y="16332"/>
                      <a:pt x="40577" y="1557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7" name="Google Shape;2336;p45">
                <a:extLst>
                  <a:ext uri="{FF2B5EF4-FFF2-40B4-BE49-F238E27FC236}">
                    <a16:creationId xmlns:a16="http://schemas.microsoft.com/office/drawing/2014/main" id="{4EA05C92-D9D9-636A-67F1-7F023EA8D4A5}"/>
                  </a:ext>
                </a:extLst>
              </p:cNvPr>
              <p:cNvSpPr/>
              <p:nvPr/>
            </p:nvSpPr>
            <p:spPr>
              <a:xfrm>
                <a:off x="4270247" y="3376884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7" y="4490"/>
                      <a:pt x="80200" y="7634"/>
                      <a:pt x="77057" y="10206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7" y="44591"/>
                      <a:pt x="57340" y="392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8" name="Google Shape;2337;p45">
                <a:extLst>
                  <a:ext uri="{FF2B5EF4-FFF2-40B4-BE49-F238E27FC236}">
                    <a16:creationId xmlns:a16="http://schemas.microsoft.com/office/drawing/2014/main" id="{BE74163C-1BBE-770F-420B-787797D23DBA}"/>
                  </a:ext>
                </a:extLst>
              </p:cNvPr>
              <p:cNvSpPr/>
              <p:nvPr/>
            </p:nvSpPr>
            <p:spPr>
              <a:xfrm>
                <a:off x="4231100" y="3333220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7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346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6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9" name="Google Shape;2338;p45">
                <a:extLst>
                  <a:ext uri="{FF2B5EF4-FFF2-40B4-BE49-F238E27FC236}">
                    <a16:creationId xmlns:a16="http://schemas.microsoft.com/office/drawing/2014/main" id="{B6453CAC-4A66-B4B9-277C-439D916C111D}"/>
                  </a:ext>
                </a:extLst>
              </p:cNvPr>
              <p:cNvSpPr/>
              <p:nvPr/>
            </p:nvSpPr>
            <p:spPr>
              <a:xfrm rot="-552203">
                <a:off x="4067587" y="3380286"/>
                <a:ext cx="234217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234128" h="234128" extrusionOk="0">
                    <a:moveTo>
                      <a:pt x="234128" y="117064"/>
                    </a:moveTo>
                    <a:cubicBezTo>
                      <a:pt x="234128" y="181717"/>
                      <a:pt x="181717" y="234128"/>
                      <a:pt x="117064" y="234128"/>
                    </a:cubicBezTo>
                    <a:cubicBezTo>
                      <a:pt x="52411" y="234128"/>
                      <a:pt x="0" y="181717"/>
                      <a:pt x="0" y="117064"/>
                    </a:cubicBezTo>
                    <a:cubicBezTo>
                      <a:pt x="0" y="52411"/>
                      <a:pt x="52411" y="0"/>
                      <a:pt x="117064" y="0"/>
                    </a:cubicBezTo>
                    <a:cubicBezTo>
                      <a:pt x="181717" y="0"/>
                      <a:pt x="234128" y="52412"/>
                      <a:pt x="234128" y="11706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60" name="Google Shape;2339;p45">
                <a:extLst>
                  <a:ext uri="{FF2B5EF4-FFF2-40B4-BE49-F238E27FC236}">
                    <a16:creationId xmlns:a16="http://schemas.microsoft.com/office/drawing/2014/main" id="{0EC39C03-1660-D86D-CDA1-1B44980D7F19}"/>
                  </a:ext>
                </a:extLst>
              </p:cNvPr>
              <p:cNvGrpSpPr/>
              <p:nvPr/>
            </p:nvGrpSpPr>
            <p:grpSpPr>
              <a:xfrm>
                <a:off x="4109643" y="3425224"/>
                <a:ext cx="51543" cy="48162"/>
                <a:chOff x="4109643" y="3425224"/>
                <a:chExt cx="51543" cy="48162"/>
              </a:xfrm>
            </p:grpSpPr>
            <p:sp>
              <p:nvSpPr>
                <p:cNvPr id="3877" name="Google Shape;2340;p45">
                  <a:extLst>
                    <a:ext uri="{FF2B5EF4-FFF2-40B4-BE49-F238E27FC236}">
                      <a16:creationId xmlns:a16="http://schemas.microsoft.com/office/drawing/2014/main" id="{EE107B0C-A5EF-AFD1-DF1B-86CC94BD4E72}"/>
                    </a:ext>
                  </a:extLst>
                </p:cNvPr>
                <p:cNvSpPr/>
                <p:nvPr/>
              </p:nvSpPr>
              <p:spPr>
                <a:xfrm>
                  <a:off x="4109643" y="3425224"/>
                  <a:ext cx="3060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3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0"/>
                        <a:pt x="32684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8" name="Google Shape;2341;p45">
                  <a:extLst>
                    <a:ext uri="{FF2B5EF4-FFF2-40B4-BE49-F238E27FC236}">
                      <a16:creationId xmlns:a16="http://schemas.microsoft.com/office/drawing/2014/main" id="{06357FE9-3E92-2EA9-A555-E4129B6B9B33}"/>
                    </a:ext>
                  </a:extLst>
                </p:cNvPr>
                <p:cNvSpPr/>
                <p:nvPr/>
              </p:nvSpPr>
              <p:spPr>
                <a:xfrm>
                  <a:off x="4124991" y="3449669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2" y="7906"/>
                      </a:cubicBezTo>
                      <a:cubicBezTo>
                        <a:pt x="16383" y="13335"/>
                        <a:pt x="16859" y="22288"/>
                        <a:pt x="16859" y="23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9" name="Google Shape;2342;p45">
                  <a:extLst>
                    <a:ext uri="{FF2B5EF4-FFF2-40B4-BE49-F238E27FC236}">
                      <a16:creationId xmlns:a16="http://schemas.microsoft.com/office/drawing/2014/main" id="{B44467E7-DC4C-4AA9-578F-0395F447C7B5}"/>
                    </a:ext>
                  </a:extLst>
                </p:cNvPr>
                <p:cNvSpPr/>
                <p:nvPr/>
              </p:nvSpPr>
              <p:spPr>
                <a:xfrm>
                  <a:off x="4138898" y="3439287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61" name="Google Shape;2343;p45">
                <a:extLst>
                  <a:ext uri="{FF2B5EF4-FFF2-40B4-BE49-F238E27FC236}">
                    <a16:creationId xmlns:a16="http://schemas.microsoft.com/office/drawing/2014/main" id="{096FF669-28F0-25FD-04FC-D39A2EB546EF}"/>
                  </a:ext>
                </a:extLst>
              </p:cNvPr>
              <p:cNvGrpSpPr/>
              <p:nvPr/>
            </p:nvGrpSpPr>
            <p:grpSpPr>
              <a:xfrm>
                <a:off x="4212145" y="3418388"/>
                <a:ext cx="27594" cy="38138"/>
                <a:chOff x="4212145" y="3418388"/>
                <a:chExt cx="27594" cy="38138"/>
              </a:xfrm>
            </p:grpSpPr>
            <p:sp>
              <p:nvSpPr>
                <p:cNvPr id="3874" name="Google Shape;2344;p45">
                  <a:extLst>
                    <a:ext uri="{FF2B5EF4-FFF2-40B4-BE49-F238E27FC236}">
                      <a16:creationId xmlns:a16="http://schemas.microsoft.com/office/drawing/2014/main" id="{0714EF9A-6ADB-05C5-D10A-2BED26C5884B}"/>
                    </a:ext>
                  </a:extLst>
                </p:cNvPr>
                <p:cNvSpPr/>
                <p:nvPr/>
              </p:nvSpPr>
              <p:spPr>
                <a:xfrm>
                  <a:off x="4224651" y="3418388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5" name="Google Shape;2345;p45">
                  <a:extLst>
                    <a:ext uri="{FF2B5EF4-FFF2-40B4-BE49-F238E27FC236}">
                      <a16:creationId xmlns:a16="http://schemas.microsoft.com/office/drawing/2014/main" id="{5672A026-D89A-CE3B-8240-2BF34BF72A41}"/>
                    </a:ext>
                  </a:extLst>
                </p:cNvPr>
                <p:cNvSpPr/>
                <p:nvPr/>
              </p:nvSpPr>
              <p:spPr>
                <a:xfrm>
                  <a:off x="4212145" y="3431571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2" y="5905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6" name="Google Shape;2346;p45">
                  <a:extLst>
                    <a:ext uri="{FF2B5EF4-FFF2-40B4-BE49-F238E27FC236}">
                      <a16:creationId xmlns:a16="http://schemas.microsoft.com/office/drawing/2014/main" id="{BCCC278B-1AA0-15EB-B20C-8BFD9BB4779B}"/>
                    </a:ext>
                  </a:extLst>
                </p:cNvPr>
                <p:cNvSpPr/>
                <p:nvPr/>
              </p:nvSpPr>
              <p:spPr>
                <a:xfrm>
                  <a:off x="4225734" y="3438810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3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62" name="Google Shape;2347;p45">
                <a:extLst>
                  <a:ext uri="{FF2B5EF4-FFF2-40B4-BE49-F238E27FC236}">
                    <a16:creationId xmlns:a16="http://schemas.microsoft.com/office/drawing/2014/main" id="{5153687E-260C-10BD-2D46-B9AD27B3DE54}"/>
                  </a:ext>
                </a:extLst>
              </p:cNvPr>
              <p:cNvGrpSpPr/>
              <p:nvPr/>
            </p:nvGrpSpPr>
            <p:grpSpPr>
              <a:xfrm>
                <a:off x="4224528" y="3513391"/>
                <a:ext cx="36239" cy="30883"/>
                <a:chOff x="4224528" y="3513391"/>
                <a:chExt cx="36239" cy="30883"/>
              </a:xfrm>
            </p:grpSpPr>
            <p:sp>
              <p:nvSpPr>
                <p:cNvPr id="3871" name="Google Shape;2348;p45">
                  <a:extLst>
                    <a:ext uri="{FF2B5EF4-FFF2-40B4-BE49-F238E27FC236}">
                      <a16:creationId xmlns:a16="http://schemas.microsoft.com/office/drawing/2014/main" id="{71B274EB-08D3-E202-2E6E-9A94CB208DDF}"/>
                    </a:ext>
                  </a:extLst>
                </p:cNvPr>
                <p:cNvSpPr/>
                <p:nvPr/>
              </p:nvSpPr>
              <p:spPr>
                <a:xfrm>
                  <a:off x="4239436" y="3527846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2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2" y="5166"/>
                        <a:pt x="22619" y="10310"/>
                        <a:pt x="20810" y="13739"/>
                      </a:cubicBezTo>
                      <a:cubicBezTo>
                        <a:pt x="19000" y="17073"/>
                        <a:pt x="12999" y="17358"/>
                        <a:pt x="7380" y="14310"/>
                      </a:cubicBezTo>
                      <a:cubicBezTo>
                        <a:pt x="1760" y="11262"/>
                        <a:pt x="-1288" y="6024"/>
                        <a:pt x="522" y="26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2" name="Google Shape;2349;p45">
                  <a:extLst>
                    <a:ext uri="{FF2B5EF4-FFF2-40B4-BE49-F238E27FC236}">
                      <a16:creationId xmlns:a16="http://schemas.microsoft.com/office/drawing/2014/main" id="{0028AEA9-FDB2-D423-189C-228F1FFA7722}"/>
                    </a:ext>
                  </a:extLst>
                </p:cNvPr>
                <p:cNvSpPr/>
                <p:nvPr/>
              </p:nvSpPr>
              <p:spPr>
                <a:xfrm>
                  <a:off x="4236338" y="3513391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3"/>
                      </a:cubicBezTo>
                      <a:cubicBezTo>
                        <a:pt x="1048" y="6953"/>
                        <a:pt x="191" y="1048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3" name="Google Shape;2350;p45">
                  <a:extLst>
                    <a:ext uri="{FF2B5EF4-FFF2-40B4-BE49-F238E27FC236}">
                      <a16:creationId xmlns:a16="http://schemas.microsoft.com/office/drawing/2014/main" id="{CFA1C44A-4BA2-EDD0-80E7-E123978EFC45}"/>
                    </a:ext>
                  </a:extLst>
                </p:cNvPr>
                <p:cNvSpPr/>
                <p:nvPr/>
              </p:nvSpPr>
              <p:spPr>
                <a:xfrm>
                  <a:off x="4224528" y="3525392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3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63" name="Google Shape;2351;p45">
                <a:extLst>
                  <a:ext uri="{FF2B5EF4-FFF2-40B4-BE49-F238E27FC236}">
                    <a16:creationId xmlns:a16="http://schemas.microsoft.com/office/drawing/2014/main" id="{7546360F-9F79-9720-3F96-A389C970A046}"/>
                  </a:ext>
                </a:extLst>
              </p:cNvPr>
              <p:cNvGrpSpPr/>
              <p:nvPr/>
            </p:nvGrpSpPr>
            <p:grpSpPr>
              <a:xfrm>
                <a:off x="4092556" y="3523011"/>
                <a:ext cx="36530" cy="26939"/>
                <a:chOff x="4092556" y="3523011"/>
                <a:chExt cx="36530" cy="26939"/>
              </a:xfrm>
            </p:grpSpPr>
            <p:sp>
              <p:nvSpPr>
                <p:cNvPr id="3868" name="Google Shape;2352;p45">
                  <a:extLst>
                    <a:ext uri="{FF2B5EF4-FFF2-40B4-BE49-F238E27FC236}">
                      <a16:creationId xmlns:a16="http://schemas.microsoft.com/office/drawing/2014/main" id="{B1E00008-6222-339C-1AB8-274B8A29321D}"/>
                    </a:ext>
                  </a:extLst>
                </p:cNvPr>
                <p:cNvSpPr/>
                <p:nvPr/>
              </p:nvSpPr>
              <p:spPr>
                <a:xfrm>
                  <a:off x="4092556" y="3532527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385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9" name="Google Shape;2353;p45">
                  <a:extLst>
                    <a:ext uri="{FF2B5EF4-FFF2-40B4-BE49-F238E27FC236}">
                      <a16:creationId xmlns:a16="http://schemas.microsoft.com/office/drawing/2014/main" id="{C65DE882-A9A1-D5EA-CFBD-9C35558292E6}"/>
                    </a:ext>
                  </a:extLst>
                </p:cNvPr>
                <p:cNvSpPr/>
                <p:nvPr/>
              </p:nvSpPr>
              <p:spPr>
                <a:xfrm>
                  <a:off x="4110132" y="3537634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79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0" name="Google Shape;2354;p45">
                  <a:extLst>
                    <a:ext uri="{FF2B5EF4-FFF2-40B4-BE49-F238E27FC236}">
                      <a16:creationId xmlns:a16="http://schemas.microsoft.com/office/drawing/2014/main" id="{335992DE-98C8-72D3-DEA1-E003D7628AE5}"/>
                    </a:ext>
                  </a:extLst>
                </p:cNvPr>
                <p:cNvSpPr/>
                <p:nvPr/>
              </p:nvSpPr>
              <p:spPr>
                <a:xfrm>
                  <a:off x="4106894" y="3523011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5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64" name="Google Shape;2355;p45">
                <a:extLst>
                  <a:ext uri="{FF2B5EF4-FFF2-40B4-BE49-F238E27FC236}">
                    <a16:creationId xmlns:a16="http://schemas.microsoft.com/office/drawing/2014/main" id="{D0F0C3D4-6636-D772-07BB-C925577C7220}"/>
                  </a:ext>
                </a:extLst>
              </p:cNvPr>
              <p:cNvGrpSpPr/>
              <p:nvPr/>
            </p:nvGrpSpPr>
            <p:grpSpPr>
              <a:xfrm>
                <a:off x="4176617" y="3522344"/>
                <a:ext cx="25648" cy="55094"/>
                <a:chOff x="4176617" y="3522344"/>
                <a:chExt cx="25648" cy="55094"/>
              </a:xfrm>
            </p:grpSpPr>
            <p:sp>
              <p:nvSpPr>
                <p:cNvPr id="3865" name="Google Shape;2356;p45">
                  <a:extLst>
                    <a:ext uri="{FF2B5EF4-FFF2-40B4-BE49-F238E27FC236}">
                      <a16:creationId xmlns:a16="http://schemas.microsoft.com/office/drawing/2014/main" id="{8B712D45-751E-8902-8776-A649809DFEDA}"/>
                    </a:ext>
                  </a:extLst>
                </p:cNvPr>
                <p:cNvSpPr/>
                <p:nvPr/>
              </p:nvSpPr>
              <p:spPr>
                <a:xfrm>
                  <a:off x="4180549" y="3543926"/>
                  <a:ext cx="21716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6" h="33512" extrusionOk="0">
                      <a:moveTo>
                        <a:pt x="6354" y="231"/>
                      </a:moveTo>
                      <a:cubicBezTo>
                        <a:pt x="11784" y="-1293"/>
                        <a:pt x="18261" y="4898"/>
                        <a:pt x="20737" y="14042"/>
                      </a:cubicBezTo>
                      <a:cubicBezTo>
                        <a:pt x="23214" y="23186"/>
                        <a:pt x="20832" y="31758"/>
                        <a:pt x="15403" y="33282"/>
                      </a:cubicBezTo>
                      <a:cubicBezTo>
                        <a:pt x="9974" y="34806"/>
                        <a:pt x="3497" y="28615"/>
                        <a:pt x="1020" y="19471"/>
                      </a:cubicBezTo>
                      <a:cubicBezTo>
                        <a:pt x="-1551" y="10327"/>
                        <a:pt x="925" y="1755"/>
                        <a:pt x="6354" y="2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6" name="Google Shape;2357;p45">
                  <a:extLst>
                    <a:ext uri="{FF2B5EF4-FFF2-40B4-BE49-F238E27FC236}">
                      <a16:creationId xmlns:a16="http://schemas.microsoft.com/office/drawing/2014/main" id="{DEDC58DF-5598-2485-E885-9CEFD1986024}"/>
                    </a:ext>
                  </a:extLst>
                </p:cNvPr>
                <p:cNvSpPr/>
                <p:nvPr/>
              </p:nvSpPr>
              <p:spPr>
                <a:xfrm>
                  <a:off x="4194586" y="3522725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7" name="Google Shape;2358;p45">
                  <a:extLst>
                    <a:ext uri="{FF2B5EF4-FFF2-40B4-BE49-F238E27FC236}">
                      <a16:creationId xmlns:a16="http://schemas.microsoft.com/office/drawing/2014/main" id="{F928E8C8-37AE-577D-174A-C314682927D4}"/>
                    </a:ext>
                  </a:extLst>
                </p:cNvPr>
                <p:cNvSpPr/>
                <p:nvPr/>
              </p:nvSpPr>
              <p:spPr>
                <a:xfrm>
                  <a:off x="4176617" y="3522344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5"/>
                      </a:moveTo>
                      <a:cubicBezTo>
                        <a:pt x="5143" y="26575"/>
                        <a:pt x="6001" y="20669"/>
                        <a:pt x="6382" y="18479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809" name="Google Shape;2359;p45">
              <a:extLst>
                <a:ext uri="{FF2B5EF4-FFF2-40B4-BE49-F238E27FC236}">
                  <a16:creationId xmlns:a16="http://schemas.microsoft.com/office/drawing/2014/main" id="{D7A07C7B-BAA7-98F2-2853-FD70DA9751DE}"/>
                </a:ext>
              </a:extLst>
            </p:cNvPr>
            <p:cNvGrpSpPr/>
            <p:nvPr/>
          </p:nvGrpSpPr>
          <p:grpSpPr>
            <a:xfrm>
              <a:off x="265944" y="4317460"/>
              <a:ext cx="343803" cy="336086"/>
              <a:chOff x="7004450" y="1386839"/>
              <a:chExt cx="417794" cy="408416"/>
            </a:xfrm>
          </p:grpSpPr>
          <p:sp>
            <p:nvSpPr>
              <p:cNvPr id="3810" name="Google Shape;2360;p45">
                <a:extLst>
                  <a:ext uri="{FF2B5EF4-FFF2-40B4-BE49-F238E27FC236}">
                    <a16:creationId xmlns:a16="http://schemas.microsoft.com/office/drawing/2014/main" id="{8A7F0FE4-7FEE-5B42-9BB9-2C5A3A04D374}"/>
                  </a:ext>
                </a:extLst>
              </p:cNvPr>
              <p:cNvSpPr/>
              <p:nvPr/>
            </p:nvSpPr>
            <p:spPr>
              <a:xfrm>
                <a:off x="7189660" y="1386839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6"/>
                      <a:pt x="20193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1" name="Google Shape;2361;p45">
                <a:extLst>
                  <a:ext uri="{FF2B5EF4-FFF2-40B4-BE49-F238E27FC236}">
                    <a16:creationId xmlns:a16="http://schemas.microsoft.com/office/drawing/2014/main" id="{78700598-CC06-0114-3A2A-4F177C1F1882}"/>
                  </a:ext>
                </a:extLst>
              </p:cNvPr>
              <p:cNvSpPr/>
              <p:nvPr/>
            </p:nvSpPr>
            <p:spPr>
              <a:xfrm>
                <a:off x="7105283" y="1409288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7" y="3650"/>
                      <a:pt x="-1729" y="11936"/>
                      <a:pt x="1701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4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6" y="95566"/>
                    </a:lnTo>
                    <a:cubicBezTo>
                      <a:pt x="68376" y="95566"/>
                      <a:pt x="68376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2" name="Google Shape;2362;p45">
                <a:extLst>
                  <a:ext uri="{FF2B5EF4-FFF2-40B4-BE49-F238E27FC236}">
                    <a16:creationId xmlns:a16="http://schemas.microsoft.com/office/drawing/2014/main" id="{92FDAC01-DF26-0BEF-1C0E-18688536105E}"/>
                  </a:ext>
                </a:extLst>
              </p:cNvPr>
              <p:cNvSpPr/>
              <p:nvPr/>
            </p:nvSpPr>
            <p:spPr>
              <a:xfrm>
                <a:off x="7062673" y="1480000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1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3" name="Google Shape;2363;p45">
                <a:extLst>
                  <a:ext uri="{FF2B5EF4-FFF2-40B4-BE49-F238E27FC236}">
                    <a16:creationId xmlns:a16="http://schemas.microsoft.com/office/drawing/2014/main" id="{505DF2B6-ED12-7393-27FA-446F3E73B90C}"/>
                  </a:ext>
                </a:extLst>
              </p:cNvPr>
              <p:cNvSpPr/>
              <p:nvPr/>
            </p:nvSpPr>
            <p:spPr>
              <a:xfrm>
                <a:off x="7004450" y="1539339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4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8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1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2" y="53241"/>
                      <a:pt x="104342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03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4" name="Google Shape;2364;p45">
                <a:extLst>
                  <a:ext uri="{FF2B5EF4-FFF2-40B4-BE49-F238E27FC236}">
                    <a16:creationId xmlns:a16="http://schemas.microsoft.com/office/drawing/2014/main" id="{E4CA867E-8A53-1ACF-5E56-9490CF1552AD}"/>
                  </a:ext>
                </a:extLst>
              </p:cNvPr>
              <p:cNvSpPr/>
              <p:nvPr/>
            </p:nvSpPr>
            <p:spPr>
              <a:xfrm>
                <a:off x="7020670" y="1607153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6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5" name="Google Shape;2365;p45">
                <a:extLst>
                  <a:ext uri="{FF2B5EF4-FFF2-40B4-BE49-F238E27FC236}">
                    <a16:creationId xmlns:a16="http://schemas.microsoft.com/office/drawing/2014/main" id="{D6D7F010-A044-9F9B-7F9D-659996E577D9}"/>
                  </a:ext>
                </a:extLst>
              </p:cNvPr>
              <p:cNvSpPr/>
              <p:nvPr/>
            </p:nvSpPr>
            <p:spPr>
              <a:xfrm>
                <a:off x="7028728" y="1653349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4"/>
                      <a:pt x="66349" y="37528"/>
                      <a:pt x="79589" y="32671"/>
                    </a:cubicBezTo>
                    <a:cubicBezTo>
                      <a:pt x="92828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6" name="Google Shape;2366;p45">
                <a:extLst>
                  <a:ext uri="{FF2B5EF4-FFF2-40B4-BE49-F238E27FC236}">
                    <a16:creationId xmlns:a16="http://schemas.microsoft.com/office/drawing/2014/main" id="{06078964-7D0A-D6D3-9277-D9F03B204A78}"/>
                  </a:ext>
                </a:extLst>
              </p:cNvPr>
              <p:cNvSpPr/>
              <p:nvPr/>
            </p:nvSpPr>
            <p:spPr>
              <a:xfrm>
                <a:off x="7102512" y="1684305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90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50"/>
                      <a:pt x="15805" y="88582"/>
                      <a:pt x="19234" y="82486"/>
                    </a:cubicBezTo>
                    <a:cubicBezTo>
                      <a:pt x="20949" y="79534"/>
                      <a:pt x="21616" y="76105"/>
                      <a:pt x="22759" y="72961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1"/>
                      <a:pt x="47524" y="26479"/>
                    </a:cubicBezTo>
                    <a:cubicBezTo>
                      <a:pt x="55810" y="18098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194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7" name="Google Shape;2367;p45">
                <a:extLst>
                  <a:ext uri="{FF2B5EF4-FFF2-40B4-BE49-F238E27FC236}">
                    <a16:creationId xmlns:a16="http://schemas.microsoft.com/office/drawing/2014/main" id="{51DD4E05-C38D-69EC-D72A-AD7F5069428E}"/>
                  </a:ext>
                </a:extLst>
              </p:cNvPr>
              <p:cNvSpPr/>
              <p:nvPr/>
            </p:nvSpPr>
            <p:spPr>
              <a:xfrm>
                <a:off x="7189694" y="1707260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5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252" y="32385"/>
                      <a:pt x="7586" y="4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8" name="Google Shape;2368;p45">
                <a:extLst>
                  <a:ext uri="{FF2B5EF4-FFF2-40B4-BE49-F238E27FC236}">
                    <a16:creationId xmlns:a16="http://schemas.microsoft.com/office/drawing/2014/main" id="{9F75C299-20BD-42D0-53A7-F0971F4F6FEB}"/>
                  </a:ext>
                </a:extLst>
              </p:cNvPr>
              <p:cNvSpPr/>
              <p:nvPr/>
            </p:nvSpPr>
            <p:spPr>
              <a:xfrm>
                <a:off x="7234618" y="1683734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5" y="113157"/>
                      <a:pt x="53912" y="110966"/>
                    </a:cubicBezTo>
                    <a:cubicBezTo>
                      <a:pt x="60007" y="108776"/>
                      <a:pt x="62674" y="100584"/>
                      <a:pt x="59817" y="92774"/>
                    </a:cubicBezTo>
                    <a:cubicBezTo>
                      <a:pt x="58388" y="88964"/>
                      <a:pt x="55816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9" name="Google Shape;2369;p45">
                <a:extLst>
                  <a:ext uri="{FF2B5EF4-FFF2-40B4-BE49-F238E27FC236}">
                    <a16:creationId xmlns:a16="http://schemas.microsoft.com/office/drawing/2014/main" id="{3D9C9962-3925-9A28-77A4-582F93DCEA2E}"/>
                  </a:ext>
                </a:extLst>
              </p:cNvPr>
              <p:cNvSpPr/>
              <p:nvPr/>
            </p:nvSpPr>
            <p:spPr>
              <a:xfrm>
                <a:off x="7280433" y="1663350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0" name="Google Shape;2370;p45">
                <a:extLst>
                  <a:ext uri="{FF2B5EF4-FFF2-40B4-BE49-F238E27FC236}">
                    <a16:creationId xmlns:a16="http://schemas.microsoft.com/office/drawing/2014/main" id="{47579F65-DAD9-8024-2C72-7A5C3F8F7E26}"/>
                  </a:ext>
                </a:extLst>
              </p:cNvPr>
              <p:cNvSpPr/>
              <p:nvPr/>
            </p:nvSpPr>
            <p:spPr>
              <a:xfrm>
                <a:off x="7310723" y="1618202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7" y="51625"/>
                    </a:cubicBezTo>
                    <a:cubicBezTo>
                      <a:pt x="83058" y="54483"/>
                      <a:pt x="87821" y="58007"/>
                      <a:pt x="92773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4" y="34671"/>
                      <a:pt x="81344" y="34100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96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147"/>
                      <a:pt x="43910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1" name="Google Shape;2371;p45">
                <a:extLst>
                  <a:ext uri="{FF2B5EF4-FFF2-40B4-BE49-F238E27FC236}">
                    <a16:creationId xmlns:a16="http://schemas.microsoft.com/office/drawing/2014/main" id="{E4F879D6-D510-08F2-06AE-390D6512E64A}"/>
                  </a:ext>
                </a:extLst>
              </p:cNvPr>
              <p:cNvSpPr/>
              <p:nvPr/>
            </p:nvSpPr>
            <p:spPr>
              <a:xfrm>
                <a:off x="7319295" y="1571961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89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5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2" name="Google Shape;2372;p45">
                <a:extLst>
                  <a:ext uri="{FF2B5EF4-FFF2-40B4-BE49-F238E27FC236}">
                    <a16:creationId xmlns:a16="http://schemas.microsoft.com/office/drawing/2014/main" id="{C4433A87-8112-3CD3-99A2-3301D4B8C084}"/>
                  </a:ext>
                </a:extLst>
              </p:cNvPr>
              <p:cNvSpPr/>
              <p:nvPr/>
            </p:nvSpPr>
            <p:spPr>
              <a:xfrm>
                <a:off x="7296150" y="1479409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2"/>
                      <a:pt x="93631" y="-1701"/>
                      <a:pt x="86392" y="2490"/>
                    </a:cubicBezTo>
                    <a:cubicBezTo>
                      <a:pt x="82868" y="4491"/>
                      <a:pt x="80201" y="7634"/>
                      <a:pt x="77057" y="10205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2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6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3" name="Google Shape;2373;p45">
                <a:extLst>
                  <a:ext uri="{FF2B5EF4-FFF2-40B4-BE49-F238E27FC236}">
                    <a16:creationId xmlns:a16="http://schemas.microsoft.com/office/drawing/2014/main" id="{FF1BD490-3F66-D5B8-9C14-94E8FF7102DA}"/>
                  </a:ext>
                </a:extLst>
              </p:cNvPr>
              <p:cNvSpPr/>
              <p:nvPr/>
            </p:nvSpPr>
            <p:spPr>
              <a:xfrm>
                <a:off x="7257097" y="1435745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4" name="Google Shape;2374;p45">
                <a:extLst>
                  <a:ext uri="{FF2B5EF4-FFF2-40B4-BE49-F238E27FC236}">
                    <a16:creationId xmlns:a16="http://schemas.microsoft.com/office/drawing/2014/main" id="{861D447D-1A38-688A-10C9-6A41528484E1}"/>
                  </a:ext>
                </a:extLst>
              </p:cNvPr>
              <p:cNvSpPr/>
              <p:nvPr/>
            </p:nvSpPr>
            <p:spPr>
              <a:xfrm>
                <a:off x="7093553" y="1482756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4" y="117062"/>
                    </a:moveTo>
                    <a:cubicBezTo>
                      <a:pt x="234124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0" y="0"/>
                      <a:pt x="117062" y="0"/>
                    </a:cubicBezTo>
                    <a:cubicBezTo>
                      <a:pt x="181714" y="0"/>
                      <a:pt x="234124" y="52411"/>
                      <a:pt x="234124" y="1170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25" name="Google Shape;2375;p45">
                <a:extLst>
                  <a:ext uri="{FF2B5EF4-FFF2-40B4-BE49-F238E27FC236}">
                    <a16:creationId xmlns:a16="http://schemas.microsoft.com/office/drawing/2014/main" id="{FCD3B1CC-3B10-7014-AFC5-F00A375CF012}"/>
                  </a:ext>
                </a:extLst>
              </p:cNvPr>
              <p:cNvGrpSpPr/>
              <p:nvPr/>
            </p:nvGrpSpPr>
            <p:grpSpPr>
              <a:xfrm>
                <a:off x="7135640" y="1527749"/>
                <a:ext cx="51543" cy="48161"/>
                <a:chOff x="7135640" y="1527749"/>
                <a:chExt cx="51543" cy="48161"/>
              </a:xfrm>
            </p:grpSpPr>
            <p:sp>
              <p:nvSpPr>
                <p:cNvPr id="3842" name="Google Shape;2376;p45">
                  <a:extLst>
                    <a:ext uri="{FF2B5EF4-FFF2-40B4-BE49-F238E27FC236}">
                      <a16:creationId xmlns:a16="http://schemas.microsoft.com/office/drawing/2014/main" id="{C87F685A-CFFA-7484-DE3F-CD5EBD6AA472}"/>
                    </a:ext>
                  </a:extLst>
                </p:cNvPr>
                <p:cNvSpPr/>
                <p:nvPr/>
              </p:nvSpPr>
              <p:spPr>
                <a:xfrm>
                  <a:off x="7135640" y="1527749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9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1"/>
                        <a:pt x="32589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3" name="Google Shape;2377;p45">
                  <a:extLst>
                    <a:ext uri="{FF2B5EF4-FFF2-40B4-BE49-F238E27FC236}">
                      <a16:creationId xmlns:a16="http://schemas.microsoft.com/office/drawing/2014/main" id="{4F6CCB4E-E527-5F75-E54B-BF6A8C178636}"/>
                    </a:ext>
                  </a:extLst>
                </p:cNvPr>
                <p:cNvSpPr/>
                <p:nvPr/>
              </p:nvSpPr>
              <p:spPr>
                <a:xfrm>
                  <a:off x="7150989" y="1552193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7"/>
                        <a:pt x="12382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4" name="Google Shape;2378;p45">
                  <a:extLst>
                    <a:ext uri="{FF2B5EF4-FFF2-40B4-BE49-F238E27FC236}">
                      <a16:creationId xmlns:a16="http://schemas.microsoft.com/office/drawing/2014/main" id="{E5B600FF-CA20-5329-D122-EEDBFEC23C73}"/>
                    </a:ext>
                  </a:extLst>
                </p:cNvPr>
                <p:cNvSpPr/>
                <p:nvPr/>
              </p:nvSpPr>
              <p:spPr>
                <a:xfrm>
                  <a:off x="7164895" y="1541811"/>
                  <a:ext cx="22288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8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8" y="18288"/>
                        <a:pt x="22288" y="18288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26" name="Google Shape;2379;p45">
                <a:extLst>
                  <a:ext uri="{FF2B5EF4-FFF2-40B4-BE49-F238E27FC236}">
                    <a16:creationId xmlns:a16="http://schemas.microsoft.com/office/drawing/2014/main" id="{DEF0E2FF-7C9F-CFDA-9B74-2F3135988332}"/>
                  </a:ext>
                </a:extLst>
              </p:cNvPr>
              <p:cNvGrpSpPr/>
              <p:nvPr/>
            </p:nvGrpSpPr>
            <p:grpSpPr>
              <a:xfrm>
                <a:off x="7238047" y="1520913"/>
                <a:ext cx="27594" cy="38138"/>
                <a:chOff x="7238047" y="1520913"/>
                <a:chExt cx="27594" cy="38138"/>
              </a:xfrm>
            </p:grpSpPr>
            <p:sp>
              <p:nvSpPr>
                <p:cNvPr id="3839" name="Google Shape;2380;p45">
                  <a:extLst>
                    <a:ext uri="{FF2B5EF4-FFF2-40B4-BE49-F238E27FC236}">
                      <a16:creationId xmlns:a16="http://schemas.microsoft.com/office/drawing/2014/main" id="{B5B49D65-DFAF-0E38-5A58-CB81687C9B19}"/>
                    </a:ext>
                  </a:extLst>
                </p:cNvPr>
                <p:cNvSpPr/>
                <p:nvPr/>
              </p:nvSpPr>
              <p:spPr>
                <a:xfrm>
                  <a:off x="7250553" y="1520913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0" name="Google Shape;2381;p45">
                  <a:extLst>
                    <a:ext uri="{FF2B5EF4-FFF2-40B4-BE49-F238E27FC236}">
                      <a16:creationId xmlns:a16="http://schemas.microsoft.com/office/drawing/2014/main" id="{93423AAA-0437-92C8-24E1-1CB9E1F0F399}"/>
                    </a:ext>
                  </a:extLst>
                </p:cNvPr>
                <p:cNvSpPr/>
                <p:nvPr/>
              </p:nvSpPr>
              <p:spPr>
                <a:xfrm>
                  <a:off x="7238047" y="1534096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5"/>
                        <a:pt x="9525" y="9430"/>
                      </a:cubicBezTo>
                      <a:cubicBezTo>
                        <a:pt x="6668" y="12954"/>
                        <a:pt x="953" y="14859"/>
                        <a:pt x="0" y="15145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1" name="Google Shape;2382;p45">
                  <a:extLst>
                    <a:ext uri="{FF2B5EF4-FFF2-40B4-BE49-F238E27FC236}">
                      <a16:creationId xmlns:a16="http://schemas.microsoft.com/office/drawing/2014/main" id="{E2652FA3-0F7D-0DEA-1440-17EA1173DBA9}"/>
                    </a:ext>
                  </a:extLst>
                </p:cNvPr>
                <p:cNvSpPr/>
                <p:nvPr/>
              </p:nvSpPr>
              <p:spPr>
                <a:xfrm>
                  <a:off x="7251731" y="1541335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27" name="Google Shape;2383;p45">
                <a:extLst>
                  <a:ext uri="{FF2B5EF4-FFF2-40B4-BE49-F238E27FC236}">
                    <a16:creationId xmlns:a16="http://schemas.microsoft.com/office/drawing/2014/main" id="{FB60DF42-BA7B-EB89-60CB-21E81E5CAF52}"/>
                  </a:ext>
                </a:extLst>
              </p:cNvPr>
              <p:cNvGrpSpPr/>
              <p:nvPr/>
            </p:nvGrpSpPr>
            <p:grpSpPr>
              <a:xfrm>
                <a:off x="7250430" y="1615916"/>
                <a:ext cx="36335" cy="30883"/>
                <a:chOff x="7250430" y="1615916"/>
                <a:chExt cx="36335" cy="30883"/>
              </a:xfrm>
            </p:grpSpPr>
            <p:sp>
              <p:nvSpPr>
                <p:cNvPr id="3836" name="Google Shape;2384;p45">
                  <a:extLst>
                    <a:ext uri="{FF2B5EF4-FFF2-40B4-BE49-F238E27FC236}">
                      <a16:creationId xmlns:a16="http://schemas.microsoft.com/office/drawing/2014/main" id="{0B7A28BE-F66E-FE14-A83E-1320EADB1D3E}"/>
                    </a:ext>
                  </a:extLst>
                </p:cNvPr>
                <p:cNvSpPr/>
                <p:nvPr/>
              </p:nvSpPr>
              <p:spPr>
                <a:xfrm>
                  <a:off x="7265434" y="1630371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19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7" name="Google Shape;2385;p45">
                  <a:extLst>
                    <a:ext uri="{FF2B5EF4-FFF2-40B4-BE49-F238E27FC236}">
                      <a16:creationId xmlns:a16="http://schemas.microsoft.com/office/drawing/2014/main" id="{78EFFA75-34D1-A4BC-F7D9-44F899999644}"/>
                    </a:ext>
                  </a:extLst>
                </p:cNvPr>
                <p:cNvSpPr/>
                <p:nvPr/>
              </p:nvSpPr>
              <p:spPr>
                <a:xfrm>
                  <a:off x="7262336" y="1615916"/>
                  <a:ext cx="12953" cy="1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" h="14858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8" name="Google Shape;2386;p45">
                  <a:extLst>
                    <a:ext uri="{FF2B5EF4-FFF2-40B4-BE49-F238E27FC236}">
                      <a16:creationId xmlns:a16="http://schemas.microsoft.com/office/drawing/2014/main" id="{18A94180-C5FF-317D-2A4D-73C57ED46431}"/>
                    </a:ext>
                  </a:extLst>
                </p:cNvPr>
                <p:cNvSpPr/>
                <p:nvPr/>
              </p:nvSpPr>
              <p:spPr>
                <a:xfrm>
                  <a:off x="7250430" y="1627917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28" name="Google Shape;2387;p45">
                <a:extLst>
                  <a:ext uri="{FF2B5EF4-FFF2-40B4-BE49-F238E27FC236}">
                    <a16:creationId xmlns:a16="http://schemas.microsoft.com/office/drawing/2014/main" id="{D86D50CD-2D49-E84B-CA7A-3BA5B1788998}"/>
                  </a:ext>
                </a:extLst>
              </p:cNvPr>
              <p:cNvGrpSpPr/>
              <p:nvPr/>
            </p:nvGrpSpPr>
            <p:grpSpPr>
              <a:xfrm>
                <a:off x="7118458" y="1625536"/>
                <a:ext cx="36626" cy="26939"/>
                <a:chOff x="7118458" y="1625536"/>
                <a:chExt cx="36626" cy="26939"/>
              </a:xfrm>
            </p:grpSpPr>
            <p:sp>
              <p:nvSpPr>
                <p:cNvPr id="3833" name="Google Shape;2388;p45">
                  <a:extLst>
                    <a:ext uri="{FF2B5EF4-FFF2-40B4-BE49-F238E27FC236}">
                      <a16:creationId xmlns:a16="http://schemas.microsoft.com/office/drawing/2014/main" id="{F6913DCF-23FA-AC3E-099F-06233F7D87A7}"/>
                    </a:ext>
                  </a:extLst>
                </p:cNvPr>
                <p:cNvSpPr/>
                <p:nvPr/>
              </p:nvSpPr>
              <p:spPr>
                <a:xfrm>
                  <a:off x="7118458" y="1635052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480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4" name="Google Shape;2389;p45">
                  <a:extLst>
                    <a:ext uri="{FF2B5EF4-FFF2-40B4-BE49-F238E27FC236}">
                      <a16:creationId xmlns:a16="http://schemas.microsoft.com/office/drawing/2014/main" id="{866C8553-AE85-15C2-D2D8-0FFD2D0898C7}"/>
                    </a:ext>
                  </a:extLst>
                </p:cNvPr>
                <p:cNvSpPr/>
                <p:nvPr/>
              </p:nvSpPr>
              <p:spPr>
                <a:xfrm>
                  <a:off x="7136130" y="1640158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8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5" name="Google Shape;2390;p45">
                  <a:extLst>
                    <a:ext uri="{FF2B5EF4-FFF2-40B4-BE49-F238E27FC236}">
                      <a16:creationId xmlns:a16="http://schemas.microsoft.com/office/drawing/2014/main" id="{19CD19CD-EBB4-E87A-1309-8F6410807FDA}"/>
                    </a:ext>
                  </a:extLst>
                </p:cNvPr>
                <p:cNvSpPr/>
                <p:nvPr/>
              </p:nvSpPr>
              <p:spPr>
                <a:xfrm>
                  <a:off x="7132891" y="1625536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3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29" name="Google Shape;2391;p45">
                <a:extLst>
                  <a:ext uri="{FF2B5EF4-FFF2-40B4-BE49-F238E27FC236}">
                    <a16:creationId xmlns:a16="http://schemas.microsoft.com/office/drawing/2014/main" id="{B360FDB5-8D2F-5B14-96A5-DF9ADD1085A8}"/>
                  </a:ext>
                </a:extLst>
              </p:cNvPr>
              <p:cNvGrpSpPr/>
              <p:nvPr/>
            </p:nvGrpSpPr>
            <p:grpSpPr>
              <a:xfrm>
                <a:off x="7202614" y="1624869"/>
                <a:ext cx="25648" cy="55094"/>
                <a:chOff x="7202614" y="1624869"/>
                <a:chExt cx="25648" cy="55094"/>
              </a:xfrm>
            </p:grpSpPr>
            <p:sp>
              <p:nvSpPr>
                <p:cNvPr id="3830" name="Google Shape;2392;p45">
                  <a:extLst>
                    <a:ext uri="{FF2B5EF4-FFF2-40B4-BE49-F238E27FC236}">
                      <a16:creationId xmlns:a16="http://schemas.microsoft.com/office/drawing/2014/main" id="{3607332C-034F-10F4-DF6A-182284FA12EA}"/>
                    </a:ext>
                  </a:extLst>
                </p:cNvPr>
                <p:cNvSpPr/>
                <p:nvPr/>
              </p:nvSpPr>
              <p:spPr>
                <a:xfrm>
                  <a:off x="7206531" y="1646451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1" name="Google Shape;2393;p45">
                  <a:extLst>
                    <a:ext uri="{FF2B5EF4-FFF2-40B4-BE49-F238E27FC236}">
                      <a16:creationId xmlns:a16="http://schemas.microsoft.com/office/drawing/2014/main" id="{BA623B6D-B2DD-7CE8-5E3D-4C3B8EA53BE4}"/>
                    </a:ext>
                  </a:extLst>
                </p:cNvPr>
                <p:cNvSpPr/>
                <p:nvPr/>
              </p:nvSpPr>
              <p:spPr>
                <a:xfrm>
                  <a:off x="7220583" y="1625250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4" y="14954"/>
                      </a:cubicBezTo>
                      <a:cubicBezTo>
                        <a:pt x="510" y="8192"/>
                        <a:pt x="5939" y="1143"/>
                        <a:pt x="6892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2" name="Google Shape;2394;p45">
                  <a:extLst>
                    <a:ext uri="{FF2B5EF4-FFF2-40B4-BE49-F238E27FC236}">
                      <a16:creationId xmlns:a16="http://schemas.microsoft.com/office/drawing/2014/main" id="{A9AB8E44-8E90-6020-DC71-F318E1B84E9A}"/>
                    </a:ext>
                  </a:extLst>
                </p:cNvPr>
                <p:cNvSpPr/>
                <p:nvPr/>
              </p:nvSpPr>
              <p:spPr>
                <a:xfrm>
                  <a:off x="7202614" y="1624869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4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78DE35B-C6CB-D67C-61C2-9E9EBB91F5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073" t="12705" r="1534" b="8084"/>
          <a:stretch/>
        </p:blipFill>
        <p:spPr>
          <a:xfrm rot="16200000">
            <a:off x="4672397" y="955997"/>
            <a:ext cx="1608923" cy="1492711"/>
          </a:xfrm>
          <a:prstGeom prst="flowChartConnector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95058-4BA7-79B7-1CDA-46BD8B2CF0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115"/>
          <a:stretch/>
        </p:blipFill>
        <p:spPr>
          <a:xfrm>
            <a:off x="2643378" y="910833"/>
            <a:ext cx="1460183" cy="1546849"/>
          </a:xfrm>
          <a:prstGeom prst="flowChartConnector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16F68-17A1-25B6-A892-C64546BA47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876" t="33129" r="32160" b="29985"/>
          <a:stretch/>
        </p:blipFill>
        <p:spPr>
          <a:xfrm>
            <a:off x="690376" y="918400"/>
            <a:ext cx="1477149" cy="1546849"/>
          </a:xfrm>
          <a:prstGeom prst="flowChartConnector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3D1F06-312E-CFE6-BC73-2C715DBFA2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621" t="2541" r="9147" b="25673"/>
          <a:stretch/>
        </p:blipFill>
        <p:spPr>
          <a:xfrm>
            <a:off x="6909500" y="897888"/>
            <a:ext cx="1460183" cy="1608926"/>
          </a:xfrm>
          <a:prstGeom prst="flowChartConnector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8E9355-26F9-B1B5-1805-46ED8CDFE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2999" t="32314" r="39879" b="53844"/>
          <a:stretch/>
        </p:blipFill>
        <p:spPr>
          <a:xfrm>
            <a:off x="2733525" y="3093398"/>
            <a:ext cx="1460183" cy="1574042"/>
          </a:xfrm>
          <a:prstGeom prst="flowChartConnector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F12703-DA13-DFA6-2FCD-220058141E2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0518" t="7850" r="15913" b="26955"/>
          <a:stretch/>
        </p:blipFill>
        <p:spPr>
          <a:xfrm>
            <a:off x="4879011" y="3106094"/>
            <a:ext cx="1460184" cy="1613794"/>
          </a:xfrm>
          <a:prstGeom prst="flowChartConnector">
            <a:avLst/>
          </a:prstGeom>
        </p:spPr>
      </p:pic>
      <p:grpSp>
        <p:nvGrpSpPr>
          <p:cNvPr id="15" name="Google Shape;2322;p45">
            <a:extLst>
              <a:ext uri="{FF2B5EF4-FFF2-40B4-BE49-F238E27FC236}">
                <a16:creationId xmlns:a16="http://schemas.microsoft.com/office/drawing/2014/main" id="{435A376D-85E8-02B6-0F49-89810E60BB6A}"/>
              </a:ext>
            </a:extLst>
          </p:cNvPr>
          <p:cNvGrpSpPr/>
          <p:nvPr/>
        </p:nvGrpSpPr>
        <p:grpSpPr>
          <a:xfrm>
            <a:off x="8145024" y="78048"/>
            <a:ext cx="753542" cy="685446"/>
            <a:chOff x="265944" y="4317460"/>
            <a:chExt cx="753542" cy="685446"/>
          </a:xfrm>
        </p:grpSpPr>
        <p:grpSp>
          <p:nvGrpSpPr>
            <p:cNvPr id="16" name="Google Shape;2323;p45">
              <a:extLst>
                <a:ext uri="{FF2B5EF4-FFF2-40B4-BE49-F238E27FC236}">
                  <a16:creationId xmlns:a16="http://schemas.microsoft.com/office/drawing/2014/main" id="{039038F2-A82C-597F-17E5-FE22D2D5DE92}"/>
                </a:ext>
              </a:extLst>
            </p:cNvPr>
            <p:cNvGrpSpPr/>
            <p:nvPr/>
          </p:nvGrpSpPr>
          <p:grpSpPr>
            <a:xfrm>
              <a:off x="566722" y="4560307"/>
              <a:ext cx="452763" cy="442599"/>
              <a:chOff x="3978453" y="3284315"/>
              <a:chExt cx="417794" cy="408415"/>
            </a:xfrm>
          </p:grpSpPr>
          <p:sp>
            <p:nvSpPr>
              <p:cNvPr id="59" name="Google Shape;2324;p45">
                <a:extLst>
                  <a:ext uri="{FF2B5EF4-FFF2-40B4-BE49-F238E27FC236}">
                    <a16:creationId xmlns:a16="http://schemas.microsoft.com/office/drawing/2014/main" id="{1B16EF97-3F2F-10B8-7DBF-22412266760E}"/>
                  </a:ext>
                </a:extLst>
              </p:cNvPr>
              <p:cNvSpPr/>
              <p:nvPr/>
            </p:nvSpPr>
            <p:spPr>
              <a:xfrm>
                <a:off x="4163663" y="3284315"/>
                <a:ext cx="30098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3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2325;p45">
                <a:extLst>
                  <a:ext uri="{FF2B5EF4-FFF2-40B4-BE49-F238E27FC236}">
                    <a16:creationId xmlns:a16="http://schemas.microsoft.com/office/drawing/2014/main" id="{28097773-6B92-5EA5-75CC-9F952EA4BB70}"/>
                  </a:ext>
                </a:extLst>
              </p:cNvPr>
              <p:cNvSpPr/>
              <p:nvPr/>
            </p:nvSpPr>
            <p:spPr>
              <a:xfrm>
                <a:off x="4079285" y="3306763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1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7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2326;p45">
                <a:extLst>
                  <a:ext uri="{FF2B5EF4-FFF2-40B4-BE49-F238E27FC236}">
                    <a16:creationId xmlns:a16="http://schemas.microsoft.com/office/drawing/2014/main" id="{0FB4D09C-0457-AC88-30A9-3BF5BD3D57A6}"/>
                  </a:ext>
                </a:extLst>
              </p:cNvPr>
              <p:cNvSpPr/>
              <p:nvPr/>
            </p:nvSpPr>
            <p:spPr>
              <a:xfrm>
                <a:off x="4036676" y="3377475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259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2327;p45">
                <a:extLst>
                  <a:ext uri="{FF2B5EF4-FFF2-40B4-BE49-F238E27FC236}">
                    <a16:creationId xmlns:a16="http://schemas.microsoft.com/office/drawing/2014/main" id="{790D3DBD-F4AB-D94B-9156-69D200441854}"/>
                  </a:ext>
                </a:extLst>
              </p:cNvPr>
              <p:cNvSpPr/>
              <p:nvPr/>
            </p:nvSpPr>
            <p:spPr>
              <a:xfrm>
                <a:off x="3978453" y="3436814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3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2328;p45">
                <a:extLst>
                  <a:ext uri="{FF2B5EF4-FFF2-40B4-BE49-F238E27FC236}">
                    <a16:creationId xmlns:a16="http://schemas.microsoft.com/office/drawing/2014/main" id="{461D7556-A556-09CB-E3CF-055512509B46}"/>
                  </a:ext>
                </a:extLst>
              </p:cNvPr>
              <p:cNvSpPr/>
              <p:nvPr/>
            </p:nvSpPr>
            <p:spPr>
              <a:xfrm>
                <a:off x="3994673" y="3504628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6" name="Google Shape;2329;p45">
                <a:extLst>
                  <a:ext uri="{FF2B5EF4-FFF2-40B4-BE49-F238E27FC236}">
                    <a16:creationId xmlns:a16="http://schemas.microsoft.com/office/drawing/2014/main" id="{5843F26A-E1A8-A265-C15F-7C148CAFA84A}"/>
                  </a:ext>
                </a:extLst>
              </p:cNvPr>
              <p:cNvSpPr/>
              <p:nvPr/>
            </p:nvSpPr>
            <p:spPr>
              <a:xfrm>
                <a:off x="4002731" y="3550824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9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9"/>
                      <a:pt x="79588" y="32671"/>
                    </a:cubicBezTo>
                    <a:cubicBezTo>
                      <a:pt x="92733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7" name="Google Shape;2330;p45">
                <a:extLst>
                  <a:ext uri="{FF2B5EF4-FFF2-40B4-BE49-F238E27FC236}">
                    <a16:creationId xmlns:a16="http://schemas.microsoft.com/office/drawing/2014/main" id="{87ADD365-63A9-833B-9F97-CB6C277D7888}"/>
                  </a:ext>
                </a:extLst>
              </p:cNvPr>
              <p:cNvSpPr/>
              <p:nvPr/>
            </p:nvSpPr>
            <p:spPr>
              <a:xfrm>
                <a:off x="4076515" y="3581781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2"/>
                      <a:pt x="47524" y="26479"/>
                    </a:cubicBezTo>
                    <a:cubicBezTo>
                      <a:pt x="55810" y="18097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284" y="30194"/>
                      <a:pt x="29426" y="35814"/>
                      <a:pt x="24949" y="435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8" name="Google Shape;2331;p45">
                <a:extLst>
                  <a:ext uri="{FF2B5EF4-FFF2-40B4-BE49-F238E27FC236}">
                    <a16:creationId xmlns:a16="http://schemas.microsoft.com/office/drawing/2014/main" id="{2AAC1F41-CD73-245D-8B40-CEFF1B8C1CE2}"/>
                  </a:ext>
                </a:extLst>
              </p:cNvPr>
              <p:cNvSpPr/>
              <p:nvPr/>
            </p:nvSpPr>
            <p:spPr>
              <a:xfrm>
                <a:off x="4163792" y="360473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490" y="40196"/>
                    </a:moveTo>
                    <a:cubicBezTo>
                      <a:pt x="7109" y="44863"/>
                      <a:pt x="4633" y="55816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7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157" y="32385"/>
                      <a:pt x="7490" y="4019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9" name="Google Shape;2332;p45">
                <a:extLst>
                  <a:ext uri="{FF2B5EF4-FFF2-40B4-BE49-F238E27FC236}">
                    <a16:creationId xmlns:a16="http://schemas.microsoft.com/office/drawing/2014/main" id="{BACF06D2-B222-C111-98A9-31BDEC1DBF21}"/>
                  </a:ext>
                </a:extLst>
              </p:cNvPr>
              <p:cNvSpPr/>
              <p:nvPr/>
            </p:nvSpPr>
            <p:spPr>
              <a:xfrm>
                <a:off x="4208716" y="3581209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7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7" y="108775"/>
                      <a:pt x="62674" y="100584"/>
                      <a:pt x="59817" y="92773"/>
                    </a:cubicBezTo>
                    <a:cubicBezTo>
                      <a:pt x="58388" y="88963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6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03" y="40957"/>
                      <a:pt x="24955" y="47911"/>
                      <a:pt x="28670" y="578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0" name="Google Shape;2333;p45">
                <a:extLst>
                  <a:ext uri="{FF2B5EF4-FFF2-40B4-BE49-F238E27FC236}">
                    <a16:creationId xmlns:a16="http://schemas.microsoft.com/office/drawing/2014/main" id="{2157BEAF-67F8-41AA-B139-53C92CA655DD}"/>
                  </a:ext>
                </a:extLst>
              </p:cNvPr>
              <p:cNvSpPr/>
              <p:nvPr/>
            </p:nvSpPr>
            <p:spPr>
              <a:xfrm>
                <a:off x="4254436" y="3560825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3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7" y="95536"/>
                      <a:pt x="90868" y="90964"/>
                    </a:cubicBezTo>
                    <a:cubicBezTo>
                      <a:pt x="95441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1"/>
                    </a:cubicBezTo>
                    <a:cubicBezTo>
                      <a:pt x="75628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2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1" name="Google Shape;2334;p45">
                <a:extLst>
                  <a:ext uri="{FF2B5EF4-FFF2-40B4-BE49-F238E27FC236}">
                    <a16:creationId xmlns:a16="http://schemas.microsoft.com/office/drawing/2014/main" id="{9FDBCC4D-08DD-CBBC-B358-E197E4A72BD6}"/>
                  </a:ext>
                </a:extLst>
              </p:cNvPr>
              <p:cNvSpPr/>
              <p:nvPr/>
            </p:nvSpPr>
            <p:spPr>
              <a:xfrm>
                <a:off x="4284726" y="3515677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6" y="51625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4" y="35433"/>
                    </a:cubicBezTo>
                    <a:cubicBezTo>
                      <a:pt x="85153" y="34671"/>
                      <a:pt x="81343" y="34099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1"/>
                    </a:lnTo>
                    <a:cubicBezTo>
                      <a:pt x="0" y="31051"/>
                      <a:pt x="0" y="31051"/>
                      <a:pt x="22765" y="32385"/>
                    </a:cubicBezTo>
                    <a:cubicBezTo>
                      <a:pt x="36767" y="33147"/>
                      <a:pt x="44005" y="35338"/>
                      <a:pt x="53912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2" name="Google Shape;2335;p45">
                <a:extLst>
                  <a:ext uri="{FF2B5EF4-FFF2-40B4-BE49-F238E27FC236}">
                    <a16:creationId xmlns:a16="http://schemas.microsoft.com/office/drawing/2014/main" id="{BABFFFA1-F92A-6693-E26C-F170ABD90EA0}"/>
                  </a:ext>
                </a:extLst>
              </p:cNvPr>
              <p:cNvSpPr/>
              <p:nvPr/>
            </p:nvSpPr>
            <p:spPr>
              <a:xfrm>
                <a:off x="4293393" y="3469437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337" y="17094"/>
                      <a:pt x="32766" y="16332"/>
                      <a:pt x="40577" y="1557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3" name="Google Shape;2336;p45">
                <a:extLst>
                  <a:ext uri="{FF2B5EF4-FFF2-40B4-BE49-F238E27FC236}">
                    <a16:creationId xmlns:a16="http://schemas.microsoft.com/office/drawing/2014/main" id="{A54B16B2-7FD3-A4CC-3C2A-09A30B93203B}"/>
                  </a:ext>
                </a:extLst>
              </p:cNvPr>
              <p:cNvSpPr/>
              <p:nvPr/>
            </p:nvSpPr>
            <p:spPr>
              <a:xfrm>
                <a:off x="4270247" y="3376884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7" y="4490"/>
                      <a:pt x="80200" y="7634"/>
                      <a:pt x="77057" y="10206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7" y="44591"/>
                      <a:pt x="57340" y="392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4" name="Google Shape;2337;p45">
                <a:extLst>
                  <a:ext uri="{FF2B5EF4-FFF2-40B4-BE49-F238E27FC236}">
                    <a16:creationId xmlns:a16="http://schemas.microsoft.com/office/drawing/2014/main" id="{F2170E0D-6E9D-74F8-893E-3B5C98ECF213}"/>
                  </a:ext>
                </a:extLst>
              </p:cNvPr>
              <p:cNvSpPr/>
              <p:nvPr/>
            </p:nvSpPr>
            <p:spPr>
              <a:xfrm>
                <a:off x="4231100" y="3333220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7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346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6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5" name="Google Shape;2338;p45">
                <a:extLst>
                  <a:ext uri="{FF2B5EF4-FFF2-40B4-BE49-F238E27FC236}">
                    <a16:creationId xmlns:a16="http://schemas.microsoft.com/office/drawing/2014/main" id="{650D8B33-7205-C926-EC11-1C605D0AF615}"/>
                  </a:ext>
                </a:extLst>
              </p:cNvPr>
              <p:cNvSpPr/>
              <p:nvPr/>
            </p:nvSpPr>
            <p:spPr>
              <a:xfrm rot="-552203">
                <a:off x="4067587" y="3380286"/>
                <a:ext cx="234217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234128" h="234128" extrusionOk="0">
                    <a:moveTo>
                      <a:pt x="234128" y="117064"/>
                    </a:moveTo>
                    <a:cubicBezTo>
                      <a:pt x="234128" y="181717"/>
                      <a:pt x="181717" y="234128"/>
                      <a:pt x="117064" y="234128"/>
                    </a:cubicBezTo>
                    <a:cubicBezTo>
                      <a:pt x="52411" y="234128"/>
                      <a:pt x="0" y="181717"/>
                      <a:pt x="0" y="117064"/>
                    </a:cubicBezTo>
                    <a:cubicBezTo>
                      <a:pt x="0" y="52411"/>
                      <a:pt x="52411" y="0"/>
                      <a:pt x="117064" y="0"/>
                    </a:cubicBezTo>
                    <a:cubicBezTo>
                      <a:pt x="181717" y="0"/>
                      <a:pt x="234128" y="52412"/>
                      <a:pt x="234128" y="11706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86" name="Google Shape;2339;p45">
                <a:extLst>
                  <a:ext uri="{FF2B5EF4-FFF2-40B4-BE49-F238E27FC236}">
                    <a16:creationId xmlns:a16="http://schemas.microsoft.com/office/drawing/2014/main" id="{C60D49AE-6CA3-A931-5D78-AAA6C5D45011}"/>
                  </a:ext>
                </a:extLst>
              </p:cNvPr>
              <p:cNvGrpSpPr/>
              <p:nvPr/>
            </p:nvGrpSpPr>
            <p:grpSpPr>
              <a:xfrm>
                <a:off x="4109643" y="3425224"/>
                <a:ext cx="51543" cy="48162"/>
                <a:chOff x="4109643" y="3425224"/>
                <a:chExt cx="51543" cy="48162"/>
              </a:xfrm>
            </p:grpSpPr>
            <p:sp>
              <p:nvSpPr>
                <p:cNvPr id="3803" name="Google Shape;2340;p45">
                  <a:extLst>
                    <a:ext uri="{FF2B5EF4-FFF2-40B4-BE49-F238E27FC236}">
                      <a16:creationId xmlns:a16="http://schemas.microsoft.com/office/drawing/2014/main" id="{BD2CE592-1F9B-9F20-F5A3-788AA4B789EB}"/>
                    </a:ext>
                  </a:extLst>
                </p:cNvPr>
                <p:cNvSpPr/>
                <p:nvPr/>
              </p:nvSpPr>
              <p:spPr>
                <a:xfrm>
                  <a:off x="4109643" y="3425224"/>
                  <a:ext cx="3060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3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0"/>
                        <a:pt x="32684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4" name="Google Shape;2341;p45">
                  <a:extLst>
                    <a:ext uri="{FF2B5EF4-FFF2-40B4-BE49-F238E27FC236}">
                      <a16:creationId xmlns:a16="http://schemas.microsoft.com/office/drawing/2014/main" id="{1DB83893-0590-12ED-A762-B3A94A86C7F4}"/>
                    </a:ext>
                  </a:extLst>
                </p:cNvPr>
                <p:cNvSpPr/>
                <p:nvPr/>
              </p:nvSpPr>
              <p:spPr>
                <a:xfrm>
                  <a:off x="4124991" y="3449669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2" y="7906"/>
                      </a:cubicBezTo>
                      <a:cubicBezTo>
                        <a:pt x="16383" y="13335"/>
                        <a:pt x="16859" y="22288"/>
                        <a:pt x="16859" y="23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5" name="Google Shape;2342;p45">
                  <a:extLst>
                    <a:ext uri="{FF2B5EF4-FFF2-40B4-BE49-F238E27FC236}">
                      <a16:creationId xmlns:a16="http://schemas.microsoft.com/office/drawing/2014/main" id="{20C75D81-99F6-4907-E45E-DAC8C9E92227}"/>
                    </a:ext>
                  </a:extLst>
                </p:cNvPr>
                <p:cNvSpPr/>
                <p:nvPr/>
              </p:nvSpPr>
              <p:spPr>
                <a:xfrm>
                  <a:off x="4138898" y="3439287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87" name="Google Shape;2343;p45">
                <a:extLst>
                  <a:ext uri="{FF2B5EF4-FFF2-40B4-BE49-F238E27FC236}">
                    <a16:creationId xmlns:a16="http://schemas.microsoft.com/office/drawing/2014/main" id="{783DC3BA-1056-B77C-8E59-2008BCC5A344}"/>
                  </a:ext>
                </a:extLst>
              </p:cNvPr>
              <p:cNvGrpSpPr/>
              <p:nvPr/>
            </p:nvGrpSpPr>
            <p:grpSpPr>
              <a:xfrm>
                <a:off x="4212145" y="3418388"/>
                <a:ext cx="27594" cy="38138"/>
                <a:chOff x="4212145" y="3418388"/>
                <a:chExt cx="27594" cy="38138"/>
              </a:xfrm>
            </p:grpSpPr>
            <p:sp>
              <p:nvSpPr>
                <p:cNvPr id="3800" name="Google Shape;2344;p45">
                  <a:extLst>
                    <a:ext uri="{FF2B5EF4-FFF2-40B4-BE49-F238E27FC236}">
                      <a16:creationId xmlns:a16="http://schemas.microsoft.com/office/drawing/2014/main" id="{E1E257CC-ACD2-58BF-DB09-75AB73D67AEF}"/>
                    </a:ext>
                  </a:extLst>
                </p:cNvPr>
                <p:cNvSpPr/>
                <p:nvPr/>
              </p:nvSpPr>
              <p:spPr>
                <a:xfrm>
                  <a:off x="4224651" y="3418388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1" name="Google Shape;2345;p45">
                  <a:extLst>
                    <a:ext uri="{FF2B5EF4-FFF2-40B4-BE49-F238E27FC236}">
                      <a16:creationId xmlns:a16="http://schemas.microsoft.com/office/drawing/2014/main" id="{8DA2CEAF-771D-7F0C-E966-01032F809ED8}"/>
                    </a:ext>
                  </a:extLst>
                </p:cNvPr>
                <p:cNvSpPr/>
                <p:nvPr/>
              </p:nvSpPr>
              <p:spPr>
                <a:xfrm>
                  <a:off x="4212145" y="3431571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2" y="5905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2" name="Google Shape;2346;p45">
                  <a:extLst>
                    <a:ext uri="{FF2B5EF4-FFF2-40B4-BE49-F238E27FC236}">
                      <a16:creationId xmlns:a16="http://schemas.microsoft.com/office/drawing/2014/main" id="{A4CF6224-1498-8E1F-A40A-069CED42F5BA}"/>
                    </a:ext>
                  </a:extLst>
                </p:cNvPr>
                <p:cNvSpPr/>
                <p:nvPr/>
              </p:nvSpPr>
              <p:spPr>
                <a:xfrm>
                  <a:off x="4225734" y="3438810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3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88" name="Google Shape;2347;p45">
                <a:extLst>
                  <a:ext uri="{FF2B5EF4-FFF2-40B4-BE49-F238E27FC236}">
                    <a16:creationId xmlns:a16="http://schemas.microsoft.com/office/drawing/2014/main" id="{7AA42D93-AE0B-CC87-6E4B-21AB46DDD879}"/>
                  </a:ext>
                </a:extLst>
              </p:cNvPr>
              <p:cNvGrpSpPr/>
              <p:nvPr/>
            </p:nvGrpSpPr>
            <p:grpSpPr>
              <a:xfrm>
                <a:off x="4224528" y="3513391"/>
                <a:ext cx="36239" cy="30883"/>
                <a:chOff x="4224528" y="3513391"/>
                <a:chExt cx="36239" cy="30883"/>
              </a:xfrm>
            </p:grpSpPr>
            <p:sp>
              <p:nvSpPr>
                <p:cNvPr id="3797" name="Google Shape;2348;p45">
                  <a:extLst>
                    <a:ext uri="{FF2B5EF4-FFF2-40B4-BE49-F238E27FC236}">
                      <a16:creationId xmlns:a16="http://schemas.microsoft.com/office/drawing/2014/main" id="{8D9D834A-105B-0430-B637-39E2995F870E}"/>
                    </a:ext>
                  </a:extLst>
                </p:cNvPr>
                <p:cNvSpPr/>
                <p:nvPr/>
              </p:nvSpPr>
              <p:spPr>
                <a:xfrm>
                  <a:off x="4239436" y="3527846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2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2" y="5166"/>
                        <a:pt x="22619" y="10310"/>
                        <a:pt x="20810" y="13739"/>
                      </a:cubicBezTo>
                      <a:cubicBezTo>
                        <a:pt x="19000" y="17073"/>
                        <a:pt x="12999" y="17358"/>
                        <a:pt x="7380" y="14310"/>
                      </a:cubicBezTo>
                      <a:cubicBezTo>
                        <a:pt x="1760" y="11262"/>
                        <a:pt x="-1288" y="6024"/>
                        <a:pt x="522" y="26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8" name="Google Shape;2349;p45">
                  <a:extLst>
                    <a:ext uri="{FF2B5EF4-FFF2-40B4-BE49-F238E27FC236}">
                      <a16:creationId xmlns:a16="http://schemas.microsoft.com/office/drawing/2014/main" id="{AAE2E0D0-B41B-AD7A-1433-65ABCBE6DBF4}"/>
                    </a:ext>
                  </a:extLst>
                </p:cNvPr>
                <p:cNvSpPr/>
                <p:nvPr/>
              </p:nvSpPr>
              <p:spPr>
                <a:xfrm>
                  <a:off x="4236338" y="3513391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3"/>
                      </a:cubicBezTo>
                      <a:cubicBezTo>
                        <a:pt x="1048" y="6953"/>
                        <a:pt x="191" y="1048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9" name="Google Shape;2350;p45">
                  <a:extLst>
                    <a:ext uri="{FF2B5EF4-FFF2-40B4-BE49-F238E27FC236}">
                      <a16:creationId xmlns:a16="http://schemas.microsoft.com/office/drawing/2014/main" id="{3BAAB8DC-A647-727D-2E8D-2EFF10A90BB8}"/>
                    </a:ext>
                  </a:extLst>
                </p:cNvPr>
                <p:cNvSpPr/>
                <p:nvPr/>
              </p:nvSpPr>
              <p:spPr>
                <a:xfrm>
                  <a:off x="4224528" y="3525392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3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89" name="Google Shape;2351;p45">
                <a:extLst>
                  <a:ext uri="{FF2B5EF4-FFF2-40B4-BE49-F238E27FC236}">
                    <a16:creationId xmlns:a16="http://schemas.microsoft.com/office/drawing/2014/main" id="{BA43024B-F55D-8689-04D1-F8FD6C9990AB}"/>
                  </a:ext>
                </a:extLst>
              </p:cNvPr>
              <p:cNvGrpSpPr/>
              <p:nvPr/>
            </p:nvGrpSpPr>
            <p:grpSpPr>
              <a:xfrm>
                <a:off x="4092556" y="3523011"/>
                <a:ext cx="36530" cy="26939"/>
                <a:chOff x="4092556" y="3523011"/>
                <a:chExt cx="36530" cy="26939"/>
              </a:xfrm>
            </p:grpSpPr>
            <p:sp>
              <p:nvSpPr>
                <p:cNvPr id="3794" name="Google Shape;2352;p45">
                  <a:extLst>
                    <a:ext uri="{FF2B5EF4-FFF2-40B4-BE49-F238E27FC236}">
                      <a16:creationId xmlns:a16="http://schemas.microsoft.com/office/drawing/2014/main" id="{45D14ACF-4810-7D19-3CFD-26475B8FBD0B}"/>
                    </a:ext>
                  </a:extLst>
                </p:cNvPr>
                <p:cNvSpPr/>
                <p:nvPr/>
              </p:nvSpPr>
              <p:spPr>
                <a:xfrm>
                  <a:off x="4092556" y="3532527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385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5" name="Google Shape;2353;p45">
                  <a:extLst>
                    <a:ext uri="{FF2B5EF4-FFF2-40B4-BE49-F238E27FC236}">
                      <a16:creationId xmlns:a16="http://schemas.microsoft.com/office/drawing/2014/main" id="{94656E76-A16A-3D3D-9C68-A81071128B7F}"/>
                    </a:ext>
                  </a:extLst>
                </p:cNvPr>
                <p:cNvSpPr/>
                <p:nvPr/>
              </p:nvSpPr>
              <p:spPr>
                <a:xfrm>
                  <a:off x="4110132" y="3537634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79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6" name="Google Shape;2354;p45">
                  <a:extLst>
                    <a:ext uri="{FF2B5EF4-FFF2-40B4-BE49-F238E27FC236}">
                      <a16:creationId xmlns:a16="http://schemas.microsoft.com/office/drawing/2014/main" id="{8B0A5093-67C8-1F54-152C-706FA94E6CAA}"/>
                    </a:ext>
                  </a:extLst>
                </p:cNvPr>
                <p:cNvSpPr/>
                <p:nvPr/>
              </p:nvSpPr>
              <p:spPr>
                <a:xfrm>
                  <a:off x="4106894" y="3523011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5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90" name="Google Shape;2355;p45">
                <a:extLst>
                  <a:ext uri="{FF2B5EF4-FFF2-40B4-BE49-F238E27FC236}">
                    <a16:creationId xmlns:a16="http://schemas.microsoft.com/office/drawing/2014/main" id="{765346B4-52EA-9266-C108-93B4EE37398F}"/>
                  </a:ext>
                </a:extLst>
              </p:cNvPr>
              <p:cNvGrpSpPr/>
              <p:nvPr/>
            </p:nvGrpSpPr>
            <p:grpSpPr>
              <a:xfrm>
                <a:off x="4176617" y="3522344"/>
                <a:ext cx="25648" cy="55094"/>
                <a:chOff x="4176617" y="3522344"/>
                <a:chExt cx="25648" cy="55094"/>
              </a:xfrm>
            </p:grpSpPr>
            <p:sp>
              <p:nvSpPr>
                <p:cNvPr id="3791" name="Google Shape;2356;p45">
                  <a:extLst>
                    <a:ext uri="{FF2B5EF4-FFF2-40B4-BE49-F238E27FC236}">
                      <a16:creationId xmlns:a16="http://schemas.microsoft.com/office/drawing/2014/main" id="{0962099D-CB7A-DB35-C593-514192AAC622}"/>
                    </a:ext>
                  </a:extLst>
                </p:cNvPr>
                <p:cNvSpPr/>
                <p:nvPr/>
              </p:nvSpPr>
              <p:spPr>
                <a:xfrm>
                  <a:off x="4180549" y="3543926"/>
                  <a:ext cx="21716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6" h="33512" extrusionOk="0">
                      <a:moveTo>
                        <a:pt x="6354" y="231"/>
                      </a:moveTo>
                      <a:cubicBezTo>
                        <a:pt x="11784" y="-1293"/>
                        <a:pt x="18261" y="4898"/>
                        <a:pt x="20737" y="14042"/>
                      </a:cubicBezTo>
                      <a:cubicBezTo>
                        <a:pt x="23214" y="23186"/>
                        <a:pt x="20832" y="31758"/>
                        <a:pt x="15403" y="33282"/>
                      </a:cubicBezTo>
                      <a:cubicBezTo>
                        <a:pt x="9974" y="34806"/>
                        <a:pt x="3497" y="28615"/>
                        <a:pt x="1020" y="19471"/>
                      </a:cubicBezTo>
                      <a:cubicBezTo>
                        <a:pt x="-1551" y="10327"/>
                        <a:pt x="925" y="1755"/>
                        <a:pt x="6354" y="2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2" name="Google Shape;2357;p45">
                  <a:extLst>
                    <a:ext uri="{FF2B5EF4-FFF2-40B4-BE49-F238E27FC236}">
                      <a16:creationId xmlns:a16="http://schemas.microsoft.com/office/drawing/2014/main" id="{18EAF8CC-9116-8DBD-38A4-501189A02579}"/>
                    </a:ext>
                  </a:extLst>
                </p:cNvPr>
                <p:cNvSpPr/>
                <p:nvPr/>
              </p:nvSpPr>
              <p:spPr>
                <a:xfrm>
                  <a:off x="4194586" y="3522725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3" name="Google Shape;2358;p45">
                  <a:extLst>
                    <a:ext uri="{FF2B5EF4-FFF2-40B4-BE49-F238E27FC236}">
                      <a16:creationId xmlns:a16="http://schemas.microsoft.com/office/drawing/2014/main" id="{8AD2F7F1-0E6C-D2BA-2131-FDD8ECF386BB}"/>
                    </a:ext>
                  </a:extLst>
                </p:cNvPr>
                <p:cNvSpPr/>
                <p:nvPr/>
              </p:nvSpPr>
              <p:spPr>
                <a:xfrm>
                  <a:off x="4176617" y="3522344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5"/>
                      </a:moveTo>
                      <a:cubicBezTo>
                        <a:pt x="5143" y="26575"/>
                        <a:pt x="6001" y="20669"/>
                        <a:pt x="6382" y="18479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" name="Google Shape;2359;p45">
              <a:extLst>
                <a:ext uri="{FF2B5EF4-FFF2-40B4-BE49-F238E27FC236}">
                  <a16:creationId xmlns:a16="http://schemas.microsoft.com/office/drawing/2014/main" id="{7AA35E81-E0A9-CC8C-0F0C-1C50E4FF7B58}"/>
                </a:ext>
              </a:extLst>
            </p:cNvPr>
            <p:cNvGrpSpPr/>
            <p:nvPr/>
          </p:nvGrpSpPr>
          <p:grpSpPr>
            <a:xfrm>
              <a:off x="265944" y="4317460"/>
              <a:ext cx="343803" cy="336086"/>
              <a:chOff x="7004450" y="1386839"/>
              <a:chExt cx="417794" cy="408416"/>
            </a:xfrm>
          </p:grpSpPr>
          <p:sp>
            <p:nvSpPr>
              <p:cNvPr id="18" name="Google Shape;2360;p45">
                <a:extLst>
                  <a:ext uri="{FF2B5EF4-FFF2-40B4-BE49-F238E27FC236}">
                    <a16:creationId xmlns:a16="http://schemas.microsoft.com/office/drawing/2014/main" id="{E0CC6CF7-887B-E986-9EAD-D8412D1A6F3E}"/>
                  </a:ext>
                </a:extLst>
              </p:cNvPr>
              <p:cNvSpPr/>
              <p:nvPr/>
            </p:nvSpPr>
            <p:spPr>
              <a:xfrm>
                <a:off x="7189660" y="1386839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6"/>
                      <a:pt x="20193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2361;p45">
                <a:extLst>
                  <a:ext uri="{FF2B5EF4-FFF2-40B4-BE49-F238E27FC236}">
                    <a16:creationId xmlns:a16="http://schemas.microsoft.com/office/drawing/2014/main" id="{C559866F-088B-790C-EF22-3BBC7F265503}"/>
                  </a:ext>
                </a:extLst>
              </p:cNvPr>
              <p:cNvSpPr/>
              <p:nvPr/>
            </p:nvSpPr>
            <p:spPr>
              <a:xfrm>
                <a:off x="7105283" y="1409288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7" y="3650"/>
                      <a:pt x="-1729" y="11936"/>
                      <a:pt x="1701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4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6" y="95566"/>
                    </a:lnTo>
                    <a:cubicBezTo>
                      <a:pt x="68376" y="95566"/>
                      <a:pt x="68376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362;p45">
                <a:extLst>
                  <a:ext uri="{FF2B5EF4-FFF2-40B4-BE49-F238E27FC236}">
                    <a16:creationId xmlns:a16="http://schemas.microsoft.com/office/drawing/2014/main" id="{CD924185-19DF-81F5-A2F3-9B53B392C2E4}"/>
                  </a:ext>
                </a:extLst>
              </p:cNvPr>
              <p:cNvSpPr/>
              <p:nvPr/>
            </p:nvSpPr>
            <p:spPr>
              <a:xfrm>
                <a:off x="7062673" y="1480000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1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363;p45">
                <a:extLst>
                  <a:ext uri="{FF2B5EF4-FFF2-40B4-BE49-F238E27FC236}">
                    <a16:creationId xmlns:a16="http://schemas.microsoft.com/office/drawing/2014/main" id="{1FA851F9-0940-70A3-0158-8C6E34172573}"/>
                  </a:ext>
                </a:extLst>
              </p:cNvPr>
              <p:cNvSpPr/>
              <p:nvPr/>
            </p:nvSpPr>
            <p:spPr>
              <a:xfrm>
                <a:off x="7004450" y="1539339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4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8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1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2" y="53241"/>
                      <a:pt x="104342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03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364;p45">
                <a:extLst>
                  <a:ext uri="{FF2B5EF4-FFF2-40B4-BE49-F238E27FC236}">
                    <a16:creationId xmlns:a16="http://schemas.microsoft.com/office/drawing/2014/main" id="{E5ACBD70-B340-599E-DE65-4118972345A8}"/>
                  </a:ext>
                </a:extLst>
              </p:cNvPr>
              <p:cNvSpPr/>
              <p:nvPr/>
            </p:nvSpPr>
            <p:spPr>
              <a:xfrm>
                <a:off x="7020670" y="1607153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6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365;p45">
                <a:extLst>
                  <a:ext uri="{FF2B5EF4-FFF2-40B4-BE49-F238E27FC236}">
                    <a16:creationId xmlns:a16="http://schemas.microsoft.com/office/drawing/2014/main" id="{450AD79A-3020-F44D-6744-5CD91D905DB2}"/>
                  </a:ext>
                </a:extLst>
              </p:cNvPr>
              <p:cNvSpPr/>
              <p:nvPr/>
            </p:nvSpPr>
            <p:spPr>
              <a:xfrm>
                <a:off x="7028728" y="1653349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4"/>
                      <a:pt x="66349" y="37528"/>
                      <a:pt x="79589" y="32671"/>
                    </a:cubicBezTo>
                    <a:cubicBezTo>
                      <a:pt x="92828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2366;p45">
                <a:extLst>
                  <a:ext uri="{FF2B5EF4-FFF2-40B4-BE49-F238E27FC236}">
                    <a16:creationId xmlns:a16="http://schemas.microsoft.com/office/drawing/2014/main" id="{194B3BEA-1BF2-627D-FEF2-00A9219DB428}"/>
                  </a:ext>
                </a:extLst>
              </p:cNvPr>
              <p:cNvSpPr/>
              <p:nvPr/>
            </p:nvSpPr>
            <p:spPr>
              <a:xfrm>
                <a:off x="7102512" y="1684305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90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50"/>
                      <a:pt x="15805" y="88582"/>
                      <a:pt x="19234" y="82486"/>
                    </a:cubicBezTo>
                    <a:cubicBezTo>
                      <a:pt x="20949" y="79534"/>
                      <a:pt x="21616" y="76105"/>
                      <a:pt x="22759" y="72961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1"/>
                      <a:pt x="47524" y="26479"/>
                    </a:cubicBezTo>
                    <a:cubicBezTo>
                      <a:pt x="55810" y="18098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194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2367;p45">
                <a:extLst>
                  <a:ext uri="{FF2B5EF4-FFF2-40B4-BE49-F238E27FC236}">
                    <a16:creationId xmlns:a16="http://schemas.microsoft.com/office/drawing/2014/main" id="{7AD84C86-4DCA-8BB8-BD41-B7E561B9D936}"/>
                  </a:ext>
                </a:extLst>
              </p:cNvPr>
              <p:cNvSpPr/>
              <p:nvPr/>
            </p:nvSpPr>
            <p:spPr>
              <a:xfrm>
                <a:off x="7189694" y="1707260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5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252" y="32385"/>
                      <a:pt x="7586" y="4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2368;p45">
                <a:extLst>
                  <a:ext uri="{FF2B5EF4-FFF2-40B4-BE49-F238E27FC236}">
                    <a16:creationId xmlns:a16="http://schemas.microsoft.com/office/drawing/2014/main" id="{58E5C2EC-A03D-B963-D192-F233BDE7E4FC}"/>
                  </a:ext>
                </a:extLst>
              </p:cNvPr>
              <p:cNvSpPr/>
              <p:nvPr/>
            </p:nvSpPr>
            <p:spPr>
              <a:xfrm>
                <a:off x="7234618" y="1683734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5" y="113157"/>
                      <a:pt x="53912" y="110966"/>
                    </a:cubicBezTo>
                    <a:cubicBezTo>
                      <a:pt x="60007" y="108776"/>
                      <a:pt x="62674" y="100584"/>
                      <a:pt x="59817" y="92774"/>
                    </a:cubicBezTo>
                    <a:cubicBezTo>
                      <a:pt x="58388" y="88964"/>
                      <a:pt x="55816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2369;p45">
                <a:extLst>
                  <a:ext uri="{FF2B5EF4-FFF2-40B4-BE49-F238E27FC236}">
                    <a16:creationId xmlns:a16="http://schemas.microsoft.com/office/drawing/2014/main" id="{A72B1F9B-3074-2B21-ADE1-92DD19C9FD47}"/>
                  </a:ext>
                </a:extLst>
              </p:cNvPr>
              <p:cNvSpPr/>
              <p:nvPr/>
            </p:nvSpPr>
            <p:spPr>
              <a:xfrm>
                <a:off x="7280433" y="1663350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2370;p45">
                <a:extLst>
                  <a:ext uri="{FF2B5EF4-FFF2-40B4-BE49-F238E27FC236}">
                    <a16:creationId xmlns:a16="http://schemas.microsoft.com/office/drawing/2014/main" id="{C4DC5B0B-AB10-394B-4A5F-FF8FE8397D3A}"/>
                  </a:ext>
                </a:extLst>
              </p:cNvPr>
              <p:cNvSpPr/>
              <p:nvPr/>
            </p:nvSpPr>
            <p:spPr>
              <a:xfrm>
                <a:off x="7310723" y="1618202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7" y="51625"/>
                    </a:cubicBezTo>
                    <a:cubicBezTo>
                      <a:pt x="83058" y="54483"/>
                      <a:pt x="87821" y="58007"/>
                      <a:pt x="92773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4" y="34671"/>
                      <a:pt x="81344" y="34100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96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147"/>
                      <a:pt x="43910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2371;p45">
                <a:extLst>
                  <a:ext uri="{FF2B5EF4-FFF2-40B4-BE49-F238E27FC236}">
                    <a16:creationId xmlns:a16="http://schemas.microsoft.com/office/drawing/2014/main" id="{FCE35077-DEE1-6F0D-432E-BB119DC6DD5C}"/>
                  </a:ext>
                </a:extLst>
              </p:cNvPr>
              <p:cNvSpPr/>
              <p:nvPr/>
            </p:nvSpPr>
            <p:spPr>
              <a:xfrm>
                <a:off x="7319295" y="1571961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89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5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2372;p45">
                <a:extLst>
                  <a:ext uri="{FF2B5EF4-FFF2-40B4-BE49-F238E27FC236}">
                    <a16:creationId xmlns:a16="http://schemas.microsoft.com/office/drawing/2014/main" id="{AD0E547A-3BD2-DF53-338A-EF61FB3F2480}"/>
                  </a:ext>
                </a:extLst>
              </p:cNvPr>
              <p:cNvSpPr/>
              <p:nvPr/>
            </p:nvSpPr>
            <p:spPr>
              <a:xfrm>
                <a:off x="7296150" y="1479409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2"/>
                      <a:pt x="93631" y="-1701"/>
                      <a:pt x="86392" y="2490"/>
                    </a:cubicBezTo>
                    <a:cubicBezTo>
                      <a:pt x="82868" y="4491"/>
                      <a:pt x="80201" y="7634"/>
                      <a:pt x="77057" y="10205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2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6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2373;p45">
                <a:extLst>
                  <a:ext uri="{FF2B5EF4-FFF2-40B4-BE49-F238E27FC236}">
                    <a16:creationId xmlns:a16="http://schemas.microsoft.com/office/drawing/2014/main" id="{C5D97736-F0D3-18C4-97F9-C22F91D47D21}"/>
                  </a:ext>
                </a:extLst>
              </p:cNvPr>
              <p:cNvSpPr/>
              <p:nvPr/>
            </p:nvSpPr>
            <p:spPr>
              <a:xfrm>
                <a:off x="7257097" y="1435745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2374;p45">
                <a:extLst>
                  <a:ext uri="{FF2B5EF4-FFF2-40B4-BE49-F238E27FC236}">
                    <a16:creationId xmlns:a16="http://schemas.microsoft.com/office/drawing/2014/main" id="{B58452D3-FB10-D3D8-C385-08F2FF3A2B02}"/>
                  </a:ext>
                </a:extLst>
              </p:cNvPr>
              <p:cNvSpPr/>
              <p:nvPr/>
            </p:nvSpPr>
            <p:spPr>
              <a:xfrm>
                <a:off x="7093553" y="1482756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4" y="117062"/>
                    </a:moveTo>
                    <a:cubicBezTo>
                      <a:pt x="234124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0" y="0"/>
                      <a:pt x="117062" y="0"/>
                    </a:cubicBezTo>
                    <a:cubicBezTo>
                      <a:pt x="181714" y="0"/>
                      <a:pt x="234124" y="52411"/>
                      <a:pt x="234124" y="1170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" name="Google Shape;2375;p45">
                <a:extLst>
                  <a:ext uri="{FF2B5EF4-FFF2-40B4-BE49-F238E27FC236}">
                    <a16:creationId xmlns:a16="http://schemas.microsoft.com/office/drawing/2014/main" id="{488ACD8A-9D02-0BF1-14BB-061947DA97B0}"/>
                  </a:ext>
                </a:extLst>
              </p:cNvPr>
              <p:cNvGrpSpPr/>
              <p:nvPr/>
            </p:nvGrpSpPr>
            <p:grpSpPr>
              <a:xfrm>
                <a:off x="7135640" y="1527749"/>
                <a:ext cx="51543" cy="48161"/>
                <a:chOff x="7135640" y="1527749"/>
                <a:chExt cx="51543" cy="48161"/>
              </a:xfrm>
            </p:grpSpPr>
            <p:sp>
              <p:nvSpPr>
                <p:cNvPr id="56" name="Google Shape;2376;p45">
                  <a:extLst>
                    <a:ext uri="{FF2B5EF4-FFF2-40B4-BE49-F238E27FC236}">
                      <a16:creationId xmlns:a16="http://schemas.microsoft.com/office/drawing/2014/main" id="{18D5D35B-FBD3-99BD-15B1-604FD1A91A9B}"/>
                    </a:ext>
                  </a:extLst>
                </p:cNvPr>
                <p:cNvSpPr/>
                <p:nvPr/>
              </p:nvSpPr>
              <p:spPr>
                <a:xfrm>
                  <a:off x="7135640" y="1527749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9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1"/>
                        <a:pt x="32589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2377;p45">
                  <a:extLst>
                    <a:ext uri="{FF2B5EF4-FFF2-40B4-BE49-F238E27FC236}">
                      <a16:creationId xmlns:a16="http://schemas.microsoft.com/office/drawing/2014/main" id="{45984B71-9A86-A334-4D92-F1ACF2A2E96E}"/>
                    </a:ext>
                  </a:extLst>
                </p:cNvPr>
                <p:cNvSpPr/>
                <p:nvPr/>
              </p:nvSpPr>
              <p:spPr>
                <a:xfrm>
                  <a:off x="7150989" y="1552193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7"/>
                        <a:pt x="12382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2378;p45">
                  <a:extLst>
                    <a:ext uri="{FF2B5EF4-FFF2-40B4-BE49-F238E27FC236}">
                      <a16:creationId xmlns:a16="http://schemas.microsoft.com/office/drawing/2014/main" id="{31A7D2A9-83AE-781F-89E2-F37409A08280}"/>
                    </a:ext>
                  </a:extLst>
                </p:cNvPr>
                <p:cNvSpPr/>
                <p:nvPr/>
              </p:nvSpPr>
              <p:spPr>
                <a:xfrm>
                  <a:off x="7164895" y="1541811"/>
                  <a:ext cx="22288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8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8" y="18288"/>
                        <a:pt x="22288" y="18288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" name="Google Shape;2379;p45">
                <a:extLst>
                  <a:ext uri="{FF2B5EF4-FFF2-40B4-BE49-F238E27FC236}">
                    <a16:creationId xmlns:a16="http://schemas.microsoft.com/office/drawing/2014/main" id="{07826444-081E-DFFE-3D87-E28E51FBBBA7}"/>
                  </a:ext>
                </a:extLst>
              </p:cNvPr>
              <p:cNvGrpSpPr/>
              <p:nvPr/>
            </p:nvGrpSpPr>
            <p:grpSpPr>
              <a:xfrm>
                <a:off x="7238047" y="1520913"/>
                <a:ext cx="27594" cy="38138"/>
                <a:chOff x="7238047" y="1520913"/>
                <a:chExt cx="27594" cy="38138"/>
              </a:xfrm>
            </p:grpSpPr>
            <p:sp>
              <p:nvSpPr>
                <p:cNvPr id="53" name="Google Shape;2380;p45">
                  <a:extLst>
                    <a:ext uri="{FF2B5EF4-FFF2-40B4-BE49-F238E27FC236}">
                      <a16:creationId xmlns:a16="http://schemas.microsoft.com/office/drawing/2014/main" id="{42B37DD0-9A28-F6D4-1251-F07C86F75F2F}"/>
                    </a:ext>
                  </a:extLst>
                </p:cNvPr>
                <p:cNvSpPr/>
                <p:nvPr/>
              </p:nvSpPr>
              <p:spPr>
                <a:xfrm>
                  <a:off x="7250553" y="1520913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2381;p45">
                  <a:extLst>
                    <a:ext uri="{FF2B5EF4-FFF2-40B4-BE49-F238E27FC236}">
                      <a16:creationId xmlns:a16="http://schemas.microsoft.com/office/drawing/2014/main" id="{052A5886-5A25-108A-8831-1E615166F444}"/>
                    </a:ext>
                  </a:extLst>
                </p:cNvPr>
                <p:cNvSpPr/>
                <p:nvPr/>
              </p:nvSpPr>
              <p:spPr>
                <a:xfrm>
                  <a:off x="7238047" y="1534096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5"/>
                        <a:pt x="9525" y="9430"/>
                      </a:cubicBezTo>
                      <a:cubicBezTo>
                        <a:pt x="6668" y="12954"/>
                        <a:pt x="953" y="14859"/>
                        <a:pt x="0" y="15145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2382;p45">
                  <a:extLst>
                    <a:ext uri="{FF2B5EF4-FFF2-40B4-BE49-F238E27FC236}">
                      <a16:creationId xmlns:a16="http://schemas.microsoft.com/office/drawing/2014/main" id="{585732CD-F666-0908-30CB-F56349ABCC8A}"/>
                    </a:ext>
                  </a:extLst>
                </p:cNvPr>
                <p:cNvSpPr/>
                <p:nvPr/>
              </p:nvSpPr>
              <p:spPr>
                <a:xfrm>
                  <a:off x="7251731" y="1541335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" name="Google Shape;2383;p45">
                <a:extLst>
                  <a:ext uri="{FF2B5EF4-FFF2-40B4-BE49-F238E27FC236}">
                    <a16:creationId xmlns:a16="http://schemas.microsoft.com/office/drawing/2014/main" id="{52D25EBD-98BF-242D-5F0A-44DAE579F505}"/>
                  </a:ext>
                </a:extLst>
              </p:cNvPr>
              <p:cNvGrpSpPr/>
              <p:nvPr/>
            </p:nvGrpSpPr>
            <p:grpSpPr>
              <a:xfrm>
                <a:off x="7250430" y="1615916"/>
                <a:ext cx="36335" cy="30883"/>
                <a:chOff x="7250430" y="1615916"/>
                <a:chExt cx="36335" cy="30883"/>
              </a:xfrm>
            </p:grpSpPr>
            <p:sp>
              <p:nvSpPr>
                <p:cNvPr id="50" name="Google Shape;2384;p45">
                  <a:extLst>
                    <a:ext uri="{FF2B5EF4-FFF2-40B4-BE49-F238E27FC236}">
                      <a16:creationId xmlns:a16="http://schemas.microsoft.com/office/drawing/2014/main" id="{7F5F4447-8206-993E-66F1-DA0EB97D44B5}"/>
                    </a:ext>
                  </a:extLst>
                </p:cNvPr>
                <p:cNvSpPr/>
                <p:nvPr/>
              </p:nvSpPr>
              <p:spPr>
                <a:xfrm>
                  <a:off x="7265434" y="1630371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19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2385;p45">
                  <a:extLst>
                    <a:ext uri="{FF2B5EF4-FFF2-40B4-BE49-F238E27FC236}">
                      <a16:creationId xmlns:a16="http://schemas.microsoft.com/office/drawing/2014/main" id="{52F0665A-B903-3986-1032-B6870C6C2418}"/>
                    </a:ext>
                  </a:extLst>
                </p:cNvPr>
                <p:cNvSpPr/>
                <p:nvPr/>
              </p:nvSpPr>
              <p:spPr>
                <a:xfrm>
                  <a:off x="7262336" y="1615916"/>
                  <a:ext cx="12953" cy="1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" h="14858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2386;p45">
                  <a:extLst>
                    <a:ext uri="{FF2B5EF4-FFF2-40B4-BE49-F238E27FC236}">
                      <a16:creationId xmlns:a16="http://schemas.microsoft.com/office/drawing/2014/main" id="{A5E4B204-9757-9F7F-9A56-CE8FD7FC81AA}"/>
                    </a:ext>
                  </a:extLst>
                </p:cNvPr>
                <p:cNvSpPr/>
                <p:nvPr/>
              </p:nvSpPr>
              <p:spPr>
                <a:xfrm>
                  <a:off x="7250430" y="1627917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" name="Google Shape;2387;p45">
                <a:extLst>
                  <a:ext uri="{FF2B5EF4-FFF2-40B4-BE49-F238E27FC236}">
                    <a16:creationId xmlns:a16="http://schemas.microsoft.com/office/drawing/2014/main" id="{E0362221-7780-372E-9158-4BB417021256}"/>
                  </a:ext>
                </a:extLst>
              </p:cNvPr>
              <p:cNvGrpSpPr/>
              <p:nvPr/>
            </p:nvGrpSpPr>
            <p:grpSpPr>
              <a:xfrm>
                <a:off x="7118458" y="1625536"/>
                <a:ext cx="36626" cy="26939"/>
                <a:chOff x="7118458" y="1625536"/>
                <a:chExt cx="36626" cy="26939"/>
              </a:xfrm>
            </p:grpSpPr>
            <p:sp>
              <p:nvSpPr>
                <p:cNvPr id="47" name="Google Shape;2388;p45">
                  <a:extLst>
                    <a:ext uri="{FF2B5EF4-FFF2-40B4-BE49-F238E27FC236}">
                      <a16:creationId xmlns:a16="http://schemas.microsoft.com/office/drawing/2014/main" id="{57CBDA08-D87C-87B9-54C7-3186D7FD7AF4}"/>
                    </a:ext>
                  </a:extLst>
                </p:cNvPr>
                <p:cNvSpPr/>
                <p:nvPr/>
              </p:nvSpPr>
              <p:spPr>
                <a:xfrm>
                  <a:off x="7118458" y="1635052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480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2389;p45">
                  <a:extLst>
                    <a:ext uri="{FF2B5EF4-FFF2-40B4-BE49-F238E27FC236}">
                      <a16:creationId xmlns:a16="http://schemas.microsoft.com/office/drawing/2014/main" id="{B25EC6B5-C1AE-3FB0-4B3D-C075A43B1674}"/>
                    </a:ext>
                  </a:extLst>
                </p:cNvPr>
                <p:cNvSpPr/>
                <p:nvPr/>
              </p:nvSpPr>
              <p:spPr>
                <a:xfrm>
                  <a:off x="7136130" y="1640158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8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2390;p45">
                  <a:extLst>
                    <a:ext uri="{FF2B5EF4-FFF2-40B4-BE49-F238E27FC236}">
                      <a16:creationId xmlns:a16="http://schemas.microsoft.com/office/drawing/2014/main" id="{466200BF-C27D-6704-710C-E6535379E7F3}"/>
                    </a:ext>
                  </a:extLst>
                </p:cNvPr>
                <p:cNvSpPr/>
                <p:nvPr/>
              </p:nvSpPr>
              <p:spPr>
                <a:xfrm>
                  <a:off x="7132891" y="1625536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3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" name="Google Shape;2391;p45">
                <a:extLst>
                  <a:ext uri="{FF2B5EF4-FFF2-40B4-BE49-F238E27FC236}">
                    <a16:creationId xmlns:a16="http://schemas.microsoft.com/office/drawing/2014/main" id="{250AD4E7-5914-25F3-A6C1-E7D0DF3B6DE2}"/>
                  </a:ext>
                </a:extLst>
              </p:cNvPr>
              <p:cNvGrpSpPr/>
              <p:nvPr/>
            </p:nvGrpSpPr>
            <p:grpSpPr>
              <a:xfrm>
                <a:off x="7202614" y="1624869"/>
                <a:ext cx="25648" cy="55094"/>
                <a:chOff x="7202614" y="1624869"/>
                <a:chExt cx="25648" cy="55094"/>
              </a:xfrm>
            </p:grpSpPr>
            <p:sp>
              <p:nvSpPr>
                <p:cNvPr id="44" name="Google Shape;2392;p45">
                  <a:extLst>
                    <a:ext uri="{FF2B5EF4-FFF2-40B4-BE49-F238E27FC236}">
                      <a16:creationId xmlns:a16="http://schemas.microsoft.com/office/drawing/2014/main" id="{93330B7C-2F4B-2A3B-2598-C1190E343692}"/>
                    </a:ext>
                  </a:extLst>
                </p:cNvPr>
                <p:cNvSpPr/>
                <p:nvPr/>
              </p:nvSpPr>
              <p:spPr>
                <a:xfrm>
                  <a:off x="7206531" y="1646451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2393;p45">
                  <a:extLst>
                    <a:ext uri="{FF2B5EF4-FFF2-40B4-BE49-F238E27FC236}">
                      <a16:creationId xmlns:a16="http://schemas.microsoft.com/office/drawing/2014/main" id="{5F448E51-E2D5-6BF4-3CE6-24F1E1C9BAE5}"/>
                    </a:ext>
                  </a:extLst>
                </p:cNvPr>
                <p:cNvSpPr/>
                <p:nvPr/>
              </p:nvSpPr>
              <p:spPr>
                <a:xfrm>
                  <a:off x="7220583" y="1625250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4" y="14954"/>
                      </a:cubicBezTo>
                      <a:cubicBezTo>
                        <a:pt x="510" y="8192"/>
                        <a:pt x="5939" y="1143"/>
                        <a:pt x="6892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2394;p45">
                  <a:extLst>
                    <a:ext uri="{FF2B5EF4-FFF2-40B4-BE49-F238E27FC236}">
                      <a16:creationId xmlns:a16="http://schemas.microsoft.com/office/drawing/2014/main" id="{1CB044C5-6CBB-B3C4-3523-7DA5A84AC901}"/>
                    </a:ext>
                  </a:extLst>
                </p:cNvPr>
                <p:cNvSpPr/>
                <p:nvPr/>
              </p:nvSpPr>
              <p:spPr>
                <a:xfrm>
                  <a:off x="7202614" y="1624869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4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882" name="TextBox 3881">
            <a:extLst>
              <a:ext uri="{FF2B5EF4-FFF2-40B4-BE49-F238E27FC236}">
                <a16:creationId xmlns:a16="http://schemas.microsoft.com/office/drawing/2014/main" id="{5C2973EB-E716-5C16-0D34-2471741677A1}"/>
              </a:ext>
            </a:extLst>
          </p:cNvPr>
          <p:cNvSpPr txBox="1"/>
          <p:nvPr/>
        </p:nvSpPr>
        <p:spPr>
          <a:xfrm>
            <a:off x="1097769" y="252436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Henry</a:t>
            </a:r>
          </a:p>
        </p:txBody>
      </p:sp>
      <p:sp>
        <p:nvSpPr>
          <p:cNvPr id="3883" name="TextBox 3882">
            <a:extLst>
              <a:ext uri="{FF2B5EF4-FFF2-40B4-BE49-F238E27FC236}">
                <a16:creationId xmlns:a16="http://schemas.microsoft.com/office/drawing/2014/main" id="{A26759E8-75C3-4724-EE5B-7584DE6ECFBC}"/>
              </a:ext>
            </a:extLst>
          </p:cNvPr>
          <p:cNvSpPr txBox="1"/>
          <p:nvPr/>
        </p:nvSpPr>
        <p:spPr>
          <a:xfrm>
            <a:off x="2942902" y="255397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Saurabh</a:t>
            </a:r>
          </a:p>
        </p:txBody>
      </p:sp>
      <p:sp>
        <p:nvSpPr>
          <p:cNvPr id="3884" name="TextBox 3883">
            <a:extLst>
              <a:ext uri="{FF2B5EF4-FFF2-40B4-BE49-F238E27FC236}">
                <a16:creationId xmlns:a16="http://schemas.microsoft.com/office/drawing/2014/main" id="{7DBBAB65-8E57-184D-52FA-4153C91C5E9E}"/>
              </a:ext>
            </a:extLst>
          </p:cNvPr>
          <p:cNvSpPr txBox="1"/>
          <p:nvPr/>
        </p:nvSpPr>
        <p:spPr>
          <a:xfrm>
            <a:off x="5180142" y="255121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Athul</a:t>
            </a:r>
          </a:p>
        </p:txBody>
      </p:sp>
      <p:sp>
        <p:nvSpPr>
          <p:cNvPr id="3885" name="TextBox 3884">
            <a:extLst>
              <a:ext uri="{FF2B5EF4-FFF2-40B4-BE49-F238E27FC236}">
                <a16:creationId xmlns:a16="http://schemas.microsoft.com/office/drawing/2014/main" id="{AAC5F685-E157-0A69-2CED-0F0213E9EDB0}"/>
              </a:ext>
            </a:extLst>
          </p:cNvPr>
          <p:cNvSpPr txBox="1"/>
          <p:nvPr/>
        </p:nvSpPr>
        <p:spPr>
          <a:xfrm>
            <a:off x="7263644" y="257175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Srishti</a:t>
            </a:r>
          </a:p>
        </p:txBody>
      </p:sp>
      <p:sp>
        <p:nvSpPr>
          <p:cNvPr id="3886" name="TextBox 3885">
            <a:extLst>
              <a:ext uri="{FF2B5EF4-FFF2-40B4-BE49-F238E27FC236}">
                <a16:creationId xmlns:a16="http://schemas.microsoft.com/office/drawing/2014/main" id="{8082F6D1-53E2-592D-6ACC-9B00841A632A}"/>
              </a:ext>
            </a:extLst>
          </p:cNvPr>
          <p:cNvSpPr txBox="1"/>
          <p:nvPr/>
        </p:nvSpPr>
        <p:spPr>
          <a:xfrm>
            <a:off x="3117207" y="4713010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Davya</a:t>
            </a:r>
            <a:endParaRPr lang="en-US" dirty="0"/>
          </a:p>
        </p:txBody>
      </p:sp>
      <p:sp>
        <p:nvSpPr>
          <p:cNvPr id="3887" name="TextBox 3886">
            <a:extLst>
              <a:ext uri="{FF2B5EF4-FFF2-40B4-BE49-F238E27FC236}">
                <a16:creationId xmlns:a16="http://schemas.microsoft.com/office/drawing/2014/main" id="{FC0A6F1D-3980-2315-1210-E4311CFD2C9C}"/>
              </a:ext>
            </a:extLst>
          </p:cNvPr>
          <p:cNvSpPr txBox="1"/>
          <p:nvPr/>
        </p:nvSpPr>
        <p:spPr>
          <a:xfrm>
            <a:off x="5287540" y="4719347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</a:t>
            </a:r>
          </a:p>
        </p:txBody>
      </p:sp>
    </p:spTree>
    <p:extLst>
      <p:ext uri="{BB962C8B-B14F-4D97-AF65-F5344CB8AC3E}">
        <p14:creationId xmlns:p14="http://schemas.microsoft.com/office/powerpoint/2010/main" val="125578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5"/>
          <p:cNvSpPr txBox="1">
            <a:spLocks noGrp="1"/>
          </p:cNvSpPr>
          <p:nvPr>
            <p:ph type="title"/>
          </p:nvPr>
        </p:nvSpPr>
        <p:spPr>
          <a:xfrm>
            <a:off x="720000" y="23735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The Story</a:t>
            </a:r>
            <a:endParaRPr dirty="0"/>
          </a:p>
        </p:txBody>
      </p:sp>
      <p:sp>
        <p:nvSpPr>
          <p:cNvPr id="1405" name="Google Shape;1405;p5"/>
          <p:cNvSpPr txBox="1">
            <a:spLocks noGrp="1"/>
          </p:cNvSpPr>
          <p:nvPr>
            <p:ph type="subTitle" idx="1"/>
          </p:nvPr>
        </p:nvSpPr>
        <p:spPr>
          <a:xfrm>
            <a:off x="1587719" y="1390241"/>
            <a:ext cx="2798954" cy="49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How does Maryland stand when compared to DMV area</a:t>
            </a:r>
            <a:endParaRPr sz="1200" dirty="0"/>
          </a:p>
        </p:txBody>
      </p:sp>
      <p:sp>
        <p:nvSpPr>
          <p:cNvPr id="1406" name="Google Shape;1406;p5"/>
          <p:cNvSpPr txBox="1">
            <a:spLocks noGrp="1"/>
          </p:cNvSpPr>
          <p:nvPr>
            <p:ph type="title" idx="3"/>
          </p:nvPr>
        </p:nvSpPr>
        <p:spPr>
          <a:xfrm>
            <a:off x="759014" y="1062068"/>
            <a:ext cx="670774" cy="791429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dirty="0"/>
              <a:t>01</a:t>
            </a:r>
            <a:endParaRPr sz="2800" dirty="0"/>
          </a:p>
        </p:txBody>
      </p:sp>
      <p:sp>
        <p:nvSpPr>
          <p:cNvPr id="1407" name="Google Shape;1407;p5"/>
          <p:cNvSpPr txBox="1">
            <a:spLocks noGrp="1"/>
          </p:cNvSpPr>
          <p:nvPr>
            <p:ph type="subTitle" idx="2"/>
          </p:nvPr>
        </p:nvSpPr>
        <p:spPr>
          <a:xfrm>
            <a:off x="1587719" y="1329204"/>
            <a:ext cx="3043271" cy="24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 dirty="0"/>
              <a:t>Maryland &amp; DMV  </a:t>
            </a:r>
            <a:endParaRPr sz="1800" dirty="0"/>
          </a:p>
        </p:txBody>
      </p:sp>
      <p:sp>
        <p:nvSpPr>
          <p:cNvPr id="1408" name="Google Shape;1408;p5"/>
          <p:cNvSpPr txBox="1">
            <a:spLocks noGrp="1"/>
          </p:cNvSpPr>
          <p:nvPr>
            <p:ph type="subTitle" idx="4"/>
          </p:nvPr>
        </p:nvSpPr>
        <p:spPr>
          <a:xfrm>
            <a:off x="1566660" y="2400274"/>
            <a:ext cx="3043271" cy="24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What does the covid trends look like in Maryland</a:t>
            </a:r>
            <a:endParaRPr sz="1200" dirty="0"/>
          </a:p>
        </p:txBody>
      </p:sp>
      <p:sp>
        <p:nvSpPr>
          <p:cNvPr id="1409" name="Google Shape;1409;p5"/>
          <p:cNvSpPr txBox="1">
            <a:spLocks noGrp="1"/>
          </p:cNvSpPr>
          <p:nvPr>
            <p:ph type="subTitle" idx="5"/>
          </p:nvPr>
        </p:nvSpPr>
        <p:spPr>
          <a:xfrm>
            <a:off x="1552918" y="2317197"/>
            <a:ext cx="3043271" cy="24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 dirty="0"/>
              <a:t>Deep dive in Maryland</a:t>
            </a:r>
            <a:endParaRPr sz="1800" dirty="0"/>
          </a:p>
        </p:txBody>
      </p:sp>
      <p:sp>
        <p:nvSpPr>
          <p:cNvPr id="1410" name="Google Shape;1410;p5"/>
          <p:cNvSpPr txBox="1">
            <a:spLocks noGrp="1"/>
          </p:cNvSpPr>
          <p:nvPr>
            <p:ph type="title" idx="6"/>
          </p:nvPr>
        </p:nvSpPr>
        <p:spPr>
          <a:xfrm>
            <a:off x="763988" y="2013864"/>
            <a:ext cx="670774" cy="791429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dirty="0"/>
              <a:t>02</a:t>
            </a:r>
            <a:endParaRPr sz="2800" dirty="0"/>
          </a:p>
        </p:txBody>
      </p:sp>
      <p:sp>
        <p:nvSpPr>
          <p:cNvPr id="1411" name="Google Shape;1411;p5"/>
          <p:cNvSpPr txBox="1">
            <a:spLocks noGrp="1"/>
          </p:cNvSpPr>
          <p:nvPr>
            <p:ph type="subTitle" idx="7"/>
          </p:nvPr>
        </p:nvSpPr>
        <p:spPr>
          <a:xfrm>
            <a:off x="1629294" y="3339710"/>
            <a:ext cx="3043271" cy="24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Bringing forward the core of the study</a:t>
            </a:r>
            <a:endParaRPr sz="1200" dirty="0"/>
          </a:p>
        </p:txBody>
      </p:sp>
      <p:sp>
        <p:nvSpPr>
          <p:cNvPr id="1412" name="Google Shape;1412;p5"/>
          <p:cNvSpPr txBox="1">
            <a:spLocks noGrp="1"/>
          </p:cNvSpPr>
          <p:nvPr>
            <p:ph type="subTitle" idx="8"/>
          </p:nvPr>
        </p:nvSpPr>
        <p:spPr>
          <a:xfrm>
            <a:off x="1615552" y="3255821"/>
            <a:ext cx="3043271" cy="24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 dirty="0"/>
              <a:t>Hypotheses</a:t>
            </a:r>
            <a:endParaRPr sz="1800" dirty="0"/>
          </a:p>
        </p:txBody>
      </p:sp>
      <p:sp>
        <p:nvSpPr>
          <p:cNvPr id="1413" name="Google Shape;1413;p5"/>
          <p:cNvSpPr txBox="1">
            <a:spLocks noGrp="1"/>
          </p:cNvSpPr>
          <p:nvPr>
            <p:ph type="title" idx="9"/>
          </p:nvPr>
        </p:nvSpPr>
        <p:spPr>
          <a:xfrm>
            <a:off x="761407" y="2961702"/>
            <a:ext cx="670774" cy="791429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dirty="0"/>
              <a:t>03</a:t>
            </a:r>
            <a:endParaRPr sz="2800" dirty="0"/>
          </a:p>
        </p:txBody>
      </p:sp>
      <p:sp>
        <p:nvSpPr>
          <p:cNvPr id="1414" name="Google Shape;1414;p5"/>
          <p:cNvSpPr/>
          <p:nvPr/>
        </p:nvSpPr>
        <p:spPr>
          <a:xfrm rot="-4289535" flipH="1">
            <a:off x="5151030" y="1683113"/>
            <a:ext cx="3816745" cy="2887609"/>
          </a:xfrm>
          <a:custGeom>
            <a:avLst/>
            <a:gdLst/>
            <a:ahLst/>
            <a:cxnLst/>
            <a:rect l="l" t="t" r="r" b="b"/>
            <a:pathLst>
              <a:path w="6134485" h="3566955" extrusionOk="0">
                <a:moveTo>
                  <a:pt x="5078136" y="72684"/>
                </a:moveTo>
                <a:cubicBezTo>
                  <a:pt x="4393326" y="-16279"/>
                  <a:pt x="4015425" y="362626"/>
                  <a:pt x="3099363" y="403773"/>
                </a:cubicBezTo>
                <a:cubicBezTo>
                  <a:pt x="2186252" y="332336"/>
                  <a:pt x="1828621" y="-58761"/>
                  <a:pt x="1139719" y="7533"/>
                </a:cubicBezTo>
                <a:cubicBezTo>
                  <a:pt x="398571" y="78780"/>
                  <a:pt x="-151580" y="1047949"/>
                  <a:pt x="37514" y="2017308"/>
                </a:cubicBezTo>
                <a:cubicBezTo>
                  <a:pt x="226703" y="2986763"/>
                  <a:pt x="1255821" y="3528640"/>
                  <a:pt x="1774567" y="3525307"/>
                </a:cubicBezTo>
                <a:cubicBezTo>
                  <a:pt x="2189202" y="3522640"/>
                  <a:pt x="2551021" y="3353666"/>
                  <a:pt x="3022851" y="3313280"/>
                </a:cubicBezTo>
                <a:cubicBezTo>
                  <a:pt x="3492111" y="3369192"/>
                  <a:pt x="3844794" y="3549976"/>
                  <a:pt x="4258858" y="3566359"/>
                </a:cubicBezTo>
                <a:cubicBezTo>
                  <a:pt x="4777033" y="3586838"/>
                  <a:pt x="5833749" y="3079441"/>
                  <a:pt x="6073661" y="2117131"/>
                </a:cubicBezTo>
                <a:cubicBezTo>
                  <a:pt x="6313668" y="1154820"/>
                  <a:pt x="5814907" y="168315"/>
                  <a:pt x="5078136" y="7268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5" name="Google Shape;1415;p5"/>
          <p:cNvGrpSpPr/>
          <p:nvPr/>
        </p:nvGrpSpPr>
        <p:grpSpPr>
          <a:xfrm>
            <a:off x="5568275" y="1286117"/>
            <a:ext cx="2900825" cy="3750508"/>
            <a:chOff x="5568275" y="1286117"/>
            <a:chExt cx="2900825" cy="3750508"/>
          </a:xfrm>
        </p:grpSpPr>
        <p:sp>
          <p:nvSpPr>
            <p:cNvPr id="1416" name="Google Shape;1416;p5"/>
            <p:cNvSpPr/>
            <p:nvPr/>
          </p:nvSpPr>
          <p:spPr>
            <a:xfrm>
              <a:off x="5568275" y="4651925"/>
              <a:ext cx="1432500" cy="2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7036600" y="4760625"/>
              <a:ext cx="1432500" cy="2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grpSp>
          <p:nvGrpSpPr>
            <p:cNvPr id="1418" name="Google Shape;1418;p5"/>
            <p:cNvGrpSpPr/>
            <p:nvPr/>
          </p:nvGrpSpPr>
          <p:grpSpPr>
            <a:xfrm>
              <a:off x="7949854" y="4665054"/>
              <a:ext cx="224638" cy="208096"/>
              <a:chOff x="7639240" y="5029113"/>
              <a:chExt cx="242171" cy="224314"/>
            </a:xfrm>
          </p:grpSpPr>
          <p:sp>
            <p:nvSpPr>
              <p:cNvPr id="1419" name="Google Shape;1419;p5"/>
              <p:cNvSpPr/>
              <p:nvPr/>
            </p:nvSpPr>
            <p:spPr>
              <a:xfrm>
                <a:off x="7639240" y="5029113"/>
                <a:ext cx="242171" cy="224314"/>
              </a:xfrm>
              <a:custGeom>
                <a:avLst/>
                <a:gdLst/>
                <a:ahLst/>
                <a:cxnLst/>
                <a:rect l="l" t="t" r="r" b="b"/>
                <a:pathLst>
                  <a:path w="242171" h="224314" extrusionOk="0">
                    <a:moveTo>
                      <a:pt x="0" y="22946"/>
                    </a:moveTo>
                    <a:cubicBezTo>
                      <a:pt x="0" y="22946"/>
                      <a:pt x="23908" y="82668"/>
                      <a:pt x="25908" y="114576"/>
                    </a:cubicBezTo>
                    <a:cubicBezTo>
                      <a:pt x="27908" y="146485"/>
                      <a:pt x="41815" y="196206"/>
                      <a:pt x="83725" y="214208"/>
                    </a:cubicBezTo>
                    <a:cubicBezTo>
                      <a:pt x="125540" y="232115"/>
                      <a:pt x="233172" y="224209"/>
                      <a:pt x="241078" y="206207"/>
                    </a:cubicBezTo>
                    <a:cubicBezTo>
                      <a:pt x="249079" y="188300"/>
                      <a:pt x="211169" y="108576"/>
                      <a:pt x="193262" y="86668"/>
                    </a:cubicBezTo>
                    <a:cubicBezTo>
                      <a:pt x="175355" y="64761"/>
                      <a:pt x="175355" y="64761"/>
                      <a:pt x="175355" y="64761"/>
                    </a:cubicBezTo>
                    <a:cubicBezTo>
                      <a:pt x="175355" y="64761"/>
                      <a:pt x="183356" y="36852"/>
                      <a:pt x="141446" y="22946"/>
                    </a:cubicBezTo>
                    <a:cubicBezTo>
                      <a:pt x="99536" y="9040"/>
                      <a:pt x="51816" y="-20869"/>
                      <a:pt x="0" y="229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5"/>
              <p:cNvSpPr/>
              <p:nvPr/>
            </p:nvSpPr>
            <p:spPr>
              <a:xfrm>
                <a:off x="7674292" y="5187410"/>
                <a:ext cx="207021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207021" h="66012" extrusionOk="0">
                    <a:moveTo>
                      <a:pt x="205930" y="47911"/>
                    </a:moveTo>
                    <a:cubicBezTo>
                      <a:pt x="208502" y="42196"/>
                      <a:pt x="206311" y="30099"/>
                      <a:pt x="201644" y="15621"/>
                    </a:cubicBezTo>
                    <a:cubicBezTo>
                      <a:pt x="178975" y="30575"/>
                      <a:pt x="142208" y="44768"/>
                      <a:pt x="98393" y="42005"/>
                    </a:cubicBezTo>
                    <a:cubicBezTo>
                      <a:pt x="54388" y="39148"/>
                      <a:pt x="17621" y="14192"/>
                      <a:pt x="0" y="0"/>
                    </a:cubicBezTo>
                    <a:cubicBezTo>
                      <a:pt x="8477" y="22955"/>
                      <a:pt x="23431" y="45244"/>
                      <a:pt x="48577" y="56007"/>
                    </a:cubicBezTo>
                    <a:cubicBezTo>
                      <a:pt x="90392" y="73819"/>
                      <a:pt x="198025" y="65818"/>
                      <a:pt x="205930" y="479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5"/>
            <p:cNvGrpSpPr/>
            <p:nvPr/>
          </p:nvGrpSpPr>
          <p:grpSpPr>
            <a:xfrm>
              <a:off x="7328839" y="4690097"/>
              <a:ext cx="237631" cy="199656"/>
              <a:chOff x="6969754" y="5056108"/>
              <a:chExt cx="256178" cy="215216"/>
            </a:xfrm>
          </p:grpSpPr>
          <p:sp>
            <p:nvSpPr>
              <p:cNvPr id="1422" name="Google Shape;1422;p5"/>
              <p:cNvSpPr/>
              <p:nvPr/>
            </p:nvSpPr>
            <p:spPr>
              <a:xfrm>
                <a:off x="6969754" y="5056108"/>
                <a:ext cx="256178" cy="215216"/>
              </a:xfrm>
              <a:custGeom>
                <a:avLst/>
                <a:gdLst/>
                <a:ahLst/>
                <a:cxnLst/>
                <a:rect l="l" t="t" r="r" b="b"/>
                <a:pathLst>
                  <a:path w="256178" h="215216" extrusionOk="0">
                    <a:moveTo>
                      <a:pt x="101701" y="1952"/>
                    </a:moveTo>
                    <a:cubicBezTo>
                      <a:pt x="101701" y="1952"/>
                      <a:pt x="67792" y="73675"/>
                      <a:pt x="53886" y="97583"/>
                    </a:cubicBezTo>
                    <a:cubicBezTo>
                      <a:pt x="39979" y="121491"/>
                      <a:pt x="-1931" y="155400"/>
                      <a:pt x="69" y="173307"/>
                    </a:cubicBezTo>
                    <a:cubicBezTo>
                      <a:pt x="2070" y="191214"/>
                      <a:pt x="11975" y="203215"/>
                      <a:pt x="25977" y="205216"/>
                    </a:cubicBezTo>
                    <a:cubicBezTo>
                      <a:pt x="39884" y="207216"/>
                      <a:pt x="71792" y="215217"/>
                      <a:pt x="125609" y="215217"/>
                    </a:cubicBezTo>
                    <a:cubicBezTo>
                      <a:pt x="179425" y="215217"/>
                      <a:pt x="241147" y="205216"/>
                      <a:pt x="251148" y="185308"/>
                    </a:cubicBezTo>
                    <a:cubicBezTo>
                      <a:pt x="261149" y="165401"/>
                      <a:pt x="253149" y="53863"/>
                      <a:pt x="253149" y="53863"/>
                    </a:cubicBezTo>
                    <a:cubicBezTo>
                      <a:pt x="253149" y="53863"/>
                      <a:pt x="147516" y="-12050"/>
                      <a:pt x="101701" y="195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5"/>
              <p:cNvSpPr/>
              <p:nvPr/>
            </p:nvSpPr>
            <p:spPr>
              <a:xfrm>
                <a:off x="6970394" y="5206460"/>
                <a:ext cx="255270" cy="64770"/>
              </a:xfrm>
              <a:custGeom>
                <a:avLst/>
                <a:gdLst/>
                <a:ahLst/>
                <a:cxnLst/>
                <a:rect l="l" t="t" r="r" b="b"/>
                <a:pathLst>
                  <a:path w="255270" h="64770" extrusionOk="0">
                    <a:moveTo>
                      <a:pt x="250508" y="34862"/>
                    </a:moveTo>
                    <a:cubicBezTo>
                      <a:pt x="253365" y="29147"/>
                      <a:pt x="254699" y="16002"/>
                      <a:pt x="255270" y="0"/>
                    </a:cubicBezTo>
                    <a:cubicBezTo>
                      <a:pt x="226219" y="14383"/>
                      <a:pt x="177070" y="34290"/>
                      <a:pt x="123063" y="36862"/>
                    </a:cubicBezTo>
                    <a:cubicBezTo>
                      <a:pt x="68675" y="39434"/>
                      <a:pt x="24860" y="31528"/>
                      <a:pt x="0" y="25337"/>
                    </a:cubicBezTo>
                    <a:cubicBezTo>
                      <a:pt x="2572" y="41815"/>
                      <a:pt x="12192" y="52864"/>
                      <a:pt x="25432" y="54769"/>
                    </a:cubicBezTo>
                    <a:cubicBezTo>
                      <a:pt x="39338" y="56769"/>
                      <a:pt x="71247" y="64770"/>
                      <a:pt x="125063" y="64770"/>
                    </a:cubicBezTo>
                    <a:cubicBezTo>
                      <a:pt x="178784" y="64675"/>
                      <a:pt x="240506" y="54769"/>
                      <a:pt x="250508" y="348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4" name="Google Shape;1424;p5"/>
            <p:cNvSpPr/>
            <p:nvPr/>
          </p:nvSpPr>
          <p:spPr>
            <a:xfrm>
              <a:off x="7393102" y="3226234"/>
              <a:ext cx="719498" cy="1513339"/>
            </a:xfrm>
            <a:custGeom>
              <a:avLst/>
              <a:gdLst/>
              <a:ahLst/>
              <a:cxnLst/>
              <a:rect l="l" t="t" r="r" b="b"/>
              <a:pathLst>
                <a:path w="775739" h="1631632" extrusionOk="0">
                  <a:moveTo>
                    <a:pt x="46791" y="21908"/>
                  </a:moveTo>
                  <a:cubicBezTo>
                    <a:pt x="46791" y="21908"/>
                    <a:pt x="8977" y="635508"/>
                    <a:pt x="976" y="818769"/>
                  </a:cubicBezTo>
                  <a:cubicBezTo>
                    <a:pt x="-7025" y="1002030"/>
                    <a:pt x="36790" y="1492091"/>
                    <a:pt x="36790" y="1492091"/>
                  </a:cubicBezTo>
                  <a:cubicBezTo>
                    <a:pt x="36790" y="1492091"/>
                    <a:pt x="10882" y="1509998"/>
                    <a:pt x="12882" y="1524000"/>
                  </a:cubicBezTo>
                  <a:cubicBezTo>
                    <a:pt x="14883" y="1537907"/>
                    <a:pt x="18883" y="1597724"/>
                    <a:pt x="18883" y="1597724"/>
                  </a:cubicBezTo>
                  <a:cubicBezTo>
                    <a:pt x="18883" y="1597724"/>
                    <a:pt x="42791" y="1595723"/>
                    <a:pt x="78605" y="1605725"/>
                  </a:cubicBezTo>
                  <a:cubicBezTo>
                    <a:pt x="114419" y="1615726"/>
                    <a:pt x="184142" y="1631633"/>
                    <a:pt x="184142" y="1631633"/>
                  </a:cubicBezTo>
                  <a:cubicBezTo>
                    <a:pt x="184142" y="1631633"/>
                    <a:pt x="192143" y="1607725"/>
                    <a:pt x="200049" y="1571911"/>
                  </a:cubicBezTo>
                  <a:cubicBezTo>
                    <a:pt x="208050" y="1536097"/>
                    <a:pt x="180141" y="1500188"/>
                    <a:pt x="180141" y="1450372"/>
                  </a:cubicBezTo>
                  <a:cubicBezTo>
                    <a:pt x="180141" y="1400556"/>
                    <a:pt x="285678" y="655511"/>
                    <a:pt x="285678" y="655511"/>
                  </a:cubicBezTo>
                  <a:lnTo>
                    <a:pt x="331493" y="366617"/>
                  </a:lnTo>
                  <a:lnTo>
                    <a:pt x="353401" y="402431"/>
                  </a:lnTo>
                  <a:cubicBezTo>
                    <a:pt x="353401" y="402431"/>
                    <a:pt x="520755" y="1155478"/>
                    <a:pt x="532662" y="1215200"/>
                  </a:cubicBezTo>
                  <a:cubicBezTo>
                    <a:pt x="544568" y="1274921"/>
                    <a:pt x="594384" y="1474184"/>
                    <a:pt x="594384" y="1474184"/>
                  </a:cubicBezTo>
                  <a:cubicBezTo>
                    <a:pt x="594384" y="1474184"/>
                    <a:pt x="576476" y="1522000"/>
                    <a:pt x="580477" y="1537907"/>
                  </a:cubicBezTo>
                  <a:cubicBezTo>
                    <a:pt x="584477" y="1553813"/>
                    <a:pt x="612386" y="1617631"/>
                    <a:pt x="612386" y="1617631"/>
                  </a:cubicBezTo>
                  <a:cubicBezTo>
                    <a:pt x="612386" y="1617631"/>
                    <a:pt x="632293" y="1593723"/>
                    <a:pt x="690110" y="1597724"/>
                  </a:cubicBezTo>
                  <a:cubicBezTo>
                    <a:pt x="747926" y="1601724"/>
                    <a:pt x="775740" y="1615631"/>
                    <a:pt x="775740" y="1615631"/>
                  </a:cubicBezTo>
                  <a:cubicBezTo>
                    <a:pt x="775740" y="1615631"/>
                    <a:pt x="771739" y="1567815"/>
                    <a:pt x="763833" y="1543907"/>
                  </a:cubicBezTo>
                  <a:cubicBezTo>
                    <a:pt x="755832" y="1520000"/>
                    <a:pt x="741926" y="1526001"/>
                    <a:pt x="739926" y="1490091"/>
                  </a:cubicBezTo>
                  <a:cubicBezTo>
                    <a:pt x="737925" y="1454277"/>
                    <a:pt x="692110" y="828770"/>
                    <a:pt x="692110" y="758952"/>
                  </a:cubicBezTo>
                  <a:cubicBezTo>
                    <a:pt x="692110" y="689229"/>
                    <a:pt x="684109" y="497967"/>
                    <a:pt x="684109" y="497967"/>
                  </a:cubicBezTo>
                  <a:lnTo>
                    <a:pt x="642294" y="19907"/>
                  </a:lnTo>
                  <a:cubicBezTo>
                    <a:pt x="642294" y="19907"/>
                    <a:pt x="486942" y="55721"/>
                    <a:pt x="295680" y="35814"/>
                  </a:cubicBezTo>
                  <a:cubicBezTo>
                    <a:pt x="104417" y="15907"/>
                    <a:pt x="46696" y="0"/>
                    <a:pt x="46696" y="0"/>
                  </a:cubicBezTo>
                  <a:lnTo>
                    <a:pt x="46696" y="21908"/>
                  </a:ln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7422786" y="3172600"/>
              <a:ext cx="568562" cy="131191"/>
            </a:xfrm>
            <a:custGeom>
              <a:avLst/>
              <a:gdLst/>
              <a:ahLst/>
              <a:cxnLst/>
              <a:rect l="l" t="t" r="r" b="b"/>
              <a:pathLst>
                <a:path w="613005" h="141446" extrusionOk="0">
                  <a:moveTo>
                    <a:pt x="790" y="23908"/>
                  </a:moveTo>
                  <a:cubicBezTo>
                    <a:pt x="790" y="23908"/>
                    <a:pt x="-3210" y="89630"/>
                    <a:pt x="6791" y="101632"/>
                  </a:cubicBezTo>
                  <a:cubicBezTo>
                    <a:pt x="16792" y="113538"/>
                    <a:pt x="180146" y="141446"/>
                    <a:pt x="299589" y="141446"/>
                  </a:cubicBezTo>
                  <a:cubicBezTo>
                    <a:pt x="419033" y="141446"/>
                    <a:pt x="600389" y="99632"/>
                    <a:pt x="610390" y="77724"/>
                  </a:cubicBezTo>
                  <a:cubicBezTo>
                    <a:pt x="620391" y="55817"/>
                    <a:pt x="598484" y="0"/>
                    <a:pt x="598484" y="0"/>
                  </a:cubicBezTo>
                  <a:cubicBezTo>
                    <a:pt x="598484" y="0"/>
                    <a:pt x="309591" y="41815"/>
                    <a:pt x="188147" y="47816"/>
                  </a:cubicBezTo>
                  <a:cubicBezTo>
                    <a:pt x="66513" y="53816"/>
                    <a:pt x="790" y="23908"/>
                    <a:pt x="790" y="239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26" name="Google Shape;1426;p5"/>
            <p:cNvGrpSpPr/>
            <p:nvPr/>
          </p:nvGrpSpPr>
          <p:grpSpPr>
            <a:xfrm>
              <a:off x="7173596" y="2278880"/>
              <a:ext cx="1042203" cy="986868"/>
              <a:chOff x="6802394" y="2456973"/>
              <a:chExt cx="1123548" cy="1063779"/>
            </a:xfrm>
          </p:grpSpPr>
          <p:sp>
            <p:nvSpPr>
              <p:cNvPr id="1427" name="Google Shape;1427;p5"/>
              <p:cNvSpPr/>
              <p:nvPr/>
            </p:nvSpPr>
            <p:spPr>
              <a:xfrm>
                <a:off x="6802394" y="2456973"/>
                <a:ext cx="1123548" cy="1063779"/>
              </a:xfrm>
              <a:custGeom>
                <a:avLst/>
                <a:gdLst/>
                <a:ahLst/>
                <a:cxnLst/>
                <a:rect l="l" t="t" r="r" b="b"/>
                <a:pathLst>
                  <a:path w="1123548" h="1063779" extrusionOk="0">
                    <a:moveTo>
                      <a:pt x="404507" y="35242"/>
                    </a:moveTo>
                    <a:cubicBezTo>
                      <a:pt x="404507" y="35242"/>
                      <a:pt x="143522" y="104966"/>
                      <a:pt x="131615" y="146780"/>
                    </a:cubicBezTo>
                    <a:cubicBezTo>
                      <a:pt x="119709" y="188595"/>
                      <a:pt x="63892" y="397764"/>
                      <a:pt x="63892" y="397764"/>
                    </a:cubicBezTo>
                    <a:cubicBezTo>
                      <a:pt x="63892" y="397764"/>
                      <a:pt x="-13832" y="606933"/>
                      <a:pt x="2171" y="630841"/>
                    </a:cubicBezTo>
                    <a:cubicBezTo>
                      <a:pt x="18077" y="654749"/>
                      <a:pt x="47986" y="688658"/>
                      <a:pt x="69893" y="678656"/>
                    </a:cubicBezTo>
                    <a:cubicBezTo>
                      <a:pt x="91801" y="668655"/>
                      <a:pt x="167525" y="595027"/>
                      <a:pt x="181431" y="575024"/>
                    </a:cubicBezTo>
                    <a:cubicBezTo>
                      <a:pt x="195338" y="555117"/>
                      <a:pt x="255155" y="507302"/>
                      <a:pt x="255155" y="507302"/>
                    </a:cubicBezTo>
                    <a:cubicBezTo>
                      <a:pt x="255155" y="507302"/>
                      <a:pt x="273061" y="772287"/>
                      <a:pt x="271061" y="830009"/>
                    </a:cubicBezTo>
                    <a:cubicBezTo>
                      <a:pt x="269061" y="887825"/>
                      <a:pt x="253154" y="985361"/>
                      <a:pt x="261060" y="1001363"/>
                    </a:cubicBezTo>
                    <a:cubicBezTo>
                      <a:pt x="269061" y="1017270"/>
                      <a:pt x="406507" y="1077087"/>
                      <a:pt x="557859" y="1061085"/>
                    </a:cubicBezTo>
                    <a:cubicBezTo>
                      <a:pt x="709211" y="1045178"/>
                      <a:pt x="864659" y="1003268"/>
                      <a:pt x="874565" y="983361"/>
                    </a:cubicBezTo>
                    <a:cubicBezTo>
                      <a:pt x="884567" y="963454"/>
                      <a:pt x="888472" y="925544"/>
                      <a:pt x="888472" y="925544"/>
                    </a:cubicBezTo>
                    <a:lnTo>
                      <a:pt x="874565" y="566928"/>
                    </a:lnTo>
                    <a:lnTo>
                      <a:pt x="1123549" y="576929"/>
                    </a:lnTo>
                    <a:cubicBezTo>
                      <a:pt x="1123549" y="576929"/>
                      <a:pt x="1012011" y="329946"/>
                      <a:pt x="978102" y="248221"/>
                    </a:cubicBezTo>
                    <a:cubicBezTo>
                      <a:pt x="944193" y="166592"/>
                      <a:pt x="924286" y="43053"/>
                      <a:pt x="868565" y="37052"/>
                    </a:cubicBezTo>
                    <a:cubicBezTo>
                      <a:pt x="812748" y="31052"/>
                      <a:pt x="634631" y="0"/>
                      <a:pt x="634631" y="0"/>
                    </a:cubicBezTo>
                    <a:lnTo>
                      <a:pt x="404507" y="3524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5"/>
              <p:cNvSpPr/>
              <p:nvPr/>
            </p:nvSpPr>
            <p:spPr>
              <a:xfrm>
                <a:off x="7597425" y="2701480"/>
                <a:ext cx="61721" cy="270891"/>
              </a:xfrm>
              <a:custGeom>
                <a:avLst/>
                <a:gdLst/>
                <a:ahLst/>
                <a:cxnLst/>
                <a:rect l="l" t="t" r="r" b="b"/>
                <a:pathLst>
                  <a:path w="61721" h="270891" extrusionOk="0">
                    <a:moveTo>
                      <a:pt x="61722" y="270891"/>
                    </a:moveTo>
                    <a:cubicBezTo>
                      <a:pt x="61722" y="270891"/>
                      <a:pt x="0" y="175260"/>
                      <a:pt x="0" y="141446"/>
                    </a:cubicBezTo>
                    <a:cubicBezTo>
                      <a:pt x="0" y="107537"/>
                      <a:pt x="21907" y="0"/>
                      <a:pt x="21907" y="0"/>
                    </a:cubicBez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5"/>
              <p:cNvSpPr/>
              <p:nvPr/>
            </p:nvSpPr>
            <p:spPr>
              <a:xfrm>
                <a:off x="7015734" y="2822924"/>
                <a:ext cx="41814" cy="141446"/>
              </a:xfrm>
              <a:custGeom>
                <a:avLst/>
                <a:gdLst/>
                <a:ahLst/>
                <a:cxnLst/>
                <a:rect l="l" t="t" r="r" b="b"/>
                <a:pathLst>
                  <a:path w="41814" h="141446" extrusionOk="0">
                    <a:moveTo>
                      <a:pt x="41815" y="141446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0" name="Google Shape;1430;p5"/>
            <p:cNvSpPr/>
            <p:nvPr/>
          </p:nvSpPr>
          <p:spPr>
            <a:xfrm>
              <a:off x="7315027" y="1873568"/>
              <a:ext cx="466138" cy="572462"/>
            </a:xfrm>
            <a:custGeom>
              <a:avLst/>
              <a:gdLst/>
              <a:ahLst/>
              <a:cxnLst/>
              <a:rect l="l" t="t" r="r" b="b"/>
              <a:pathLst>
                <a:path w="502575" h="617210" extrusionOk="0">
                  <a:moveTo>
                    <a:pt x="12274" y="149617"/>
                  </a:moveTo>
                  <a:cubicBezTo>
                    <a:pt x="12274" y="149617"/>
                    <a:pt x="47230" y="295444"/>
                    <a:pt x="51136" y="332401"/>
                  </a:cubicBezTo>
                  <a:cubicBezTo>
                    <a:pt x="55041" y="369358"/>
                    <a:pt x="39515" y="472419"/>
                    <a:pt x="119144" y="532617"/>
                  </a:cubicBezTo>
                  <a:cubicBezTo>
                    <a:pt x="167817" y="569383"/>
                    <a:pt x="235826" y="532617"/>
                    <a:pt x="235826" y="532617"/>
                  </a:cubicBezTo>
                  <a:cubicBezTo>
                    <a:pt x="235826" y="532617"/>
                    <a:pt x="238111" y="590529"/>
                    <a:pt x="249446" y="598720"/>
                  </a:cubicBezTo>
                  <a:cubicBezTo>
                    <a:pt x="287641" y="626438"/>
                    <a:pt x="355174" y="621390"/>
                    <a:pt x="403751" y="594244"/>
                  </a:cubicBezTo>
                  <a:cubicBezTo>
                    <a:pt x="452329" y="567002"/>
                    <a:pt x="496334" y="513186"/>
                    <a:pt x="500239" y="485944"/>
                  </a:cubicBezTo>
                  <a:cubicBezTo>
                    <a:pt x="504145" y="458703"/>
                    <a:pt x="504145" y="447082"/>
                    <a:pt x="492429" y="443177"/>
                  </a:cubicBezTo>
                  <a:cubicBezTo>
                    <a:pt x="480808" y="439272"/>
                    <a:pt x="424420" y="423746"/>
                    <a:pt x="424420" y="423746"/>
                  </a:cubicBezTo>
                  <a:lnTo>
                    <a:pt x="366128" y="254582"/>
                  </a:lnTo>
                  <a:lnTo>
                    <a:pt x="346696" y="155427"/>
                  </a:lnTo>
                  <a:cubicBezTo>
                    <a:pt x="346696" y="155427"/>
                    <a:pt x="325265" y="58177"/>
                    <a:pt x="292213" y="27125"/>
                  </a:cubicBezTo>
                  <a:cubicBezTo>
                    <a:pt x="259162" y="-4022"/>
                    <a:pt x="152196" y="-13737"/>
                    <a:pt x="84187" y="27125"/>
                  </a:cubicBezTo>
                  <a:cubicBezTo>
                    <a:pt x="16179" y="67987"/>
                    <a:pt x="-20778" y="97134"/>
                    <a:pt x="12274" y="149617"/>
                  </a:cubicBezTo>
                  <a:close/>
                </a:path>
              </a:pathLst>
            </a:custGeom>
            <a:solidFill>
              <a:srgbClr val="A3807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7357074" y="2065838"/>
              <a:ext cx="113610" cy="134086"/>
            </a:xfrm>
            <a:custGeom>
              <a:avLst/>
              <a:gdLst/>
              <a:ahLst/>
              <a:cxnLst/>
              <a:rect l="l" t="t" r="r" b="b"/>
              <a:pathLst>
                <a:path w="122491" h="144567" extrusionOk="0">
                  <a:moveTo>
                    <a:pt x="0" y="6550"/>
                  </a:moveTo>
                  <a:cubicBezTo>
                    <a:pt x="0" y="6550"/>
                    <a:pt x="15526" y="-5071"/>
                    <a:pt x="34957" y="2645"/>
                  </a:cubicBezTo>
                  <a:cubicBezTo>
                    <a:pt x="54388" y="10455"/>
                    <a:pt x="66103" y="31791"/>
                    <a:pt x="66103" y="31791"/>
                  </a:cubicBezTo>
                  <a:lnTo>
                    <a:pt x="71914" y="144567"/>
                  </a:lnTo>
                  <a:lnTo>
                    <a:pt x="122491" y="1212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7456300" y="2046903"/>
              <a:ext cx="75711" cy="17763"/>
            </a:xfrm>
            <a:custGeom>
              <a:avLst/>
              <a:gdLst/>
              <a:ahLst/>
              <a:cxnLst/>
              <a:rect l="l" t="t" r="r" b="b"/>
              <a:pathLst>
                <a:path w="81629" h="19151" extrusionOk="0">
                  <a:moveTo>
                    <a:pt x="0" y="19151"/>
                  </a:moveTo>
                  <a:cubicBezTo>
                    <a:pt x="0" y="19151"/>
                    <a:pt x="50578" y="-9995"/>
                    <a:pt x="81629" y="362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7477948" y="2090792"/>
              <a:ext cx="46910" cy="10013"/>
            </a:xfrm>
            <a:custGeom>
              <a:avLst/>
              <a:gdLst/>
              <a:ahLst/>
              <a:cxnLst/>
              <a:rect l="l" t="t" r="r" b="b"/>
              <a:pathLst>
                <a:path w="50577" h="10796" extrusionOk="0">
                  <a:moveTo>
                    <a:pt x="0" y="10797"/>
                  </a:moveTo>
                  <a:cubicBezTo>
                    <a:pt x="0" y="10797"/>
                    <a:pt x="29146" y="-10634"/>
                    <a:pt x="50578" y="689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7364319" y="2103427"/>
              <a:ext cx="45055" cy="10013"/>
            </a:xfrm>
            <a:custGeom>
              <a:avLst/>
              <a:gdLst/>
              <a:ahLst/>
              <a:cxnLst/>
              <a:rect l="l" t="t" r="r" b="b"/>
              <a:pathLst>
                <a:path w="48577" h="10796" extrusionOk="0">
                  <a:moveTo>
                    <a:pt x="0" y="10797"/>
                  </a:moveTo>
                  <a:cubicBezTo>
                    <a:pt x="0" y="10797"/>
                    <a:pt x="29146" y="-10635"/>
                    <a:pt x="48578" y="689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7205282" y="1773257"/>
              <a:ext cx="462108" cy="609716"/>
            </a:xfrm>
            <a:custGeom>
              <a:avLst/>
              <a:gdLst/>
              <a:ahLst/>
              <a:cxnLst/>
              <a:rect l="l" t="t" r="r" b="b"/>
              <a:pathLst>
                <a:path w="498230" h="657376" extrusionOk="0">
                  <a:moveTo>
                    <a:pt x="498054" y="166405"/>
                  </a:moveTo>
                  <a:cubicBezTo>
                    <a:pt x="496149" y="133354"/>
                    <a:pt x="461097" y="14767"/>
                    <a:pt x="394993" y="5052"/>
                  </a:cubicBezTo>
                  <a:cubicBezTo>
                    <a:pt x="328890" y="-4664"/>
                    <a:pt x="229734" y="-2759"/>
                    <a:pt x="155821" y="32293"/>
                  </a:cubicBezTo>
                  <a:cubicBezTo>
                    <a:pt x="81907" y="67250"/>
                    <a:pt x="6088" y="150880"/>
                    <a:pt x="277" y="172311"/>
                  </a:cubicBezTo>
                  <a:cubicBezTo>
                    <a:pt x="-5533" y="193742"/>
                    <a:pt x="81907" y="135354"/>
                    <a:pt x="81907" y="135354"/>
                  </a:cubicBezTo>
                  <a:cubicBezTo>
                    <a:pt x="81907" y="135354"/>
                    <a:pt x="50760" y="178121"/>
                    <a:pt x="48855" y="230604"/>
                  </a:cubicBezTo>
                  <a:cubicBezTo>
                    <a:pt x="46950" y="283087"/>
                    <a:pt x="89717" y="281182"/>
                    <a:pt x="113053" y="285087"/>
                  </a:cubicBezTo>
                  <a:cubicBezTo>
                    <a:pt x="136390" y="288992"/>
                    <a:pt x="126674" y="267561"/>
                    <a:pt x="130579" y="257845"/>
                  </a:cubicBezTo>
                  <a:cubicBezTo>
                    <a:pt x="134484" y="248130"/>
                    <a:pt x="186967" y="199552"/>
                    <a:pt x="186967" y="199552"/>
                  </a:cubicBezTo>
                  <a:cubicBezTo>
                    <a:pt x="186967" y="199552"/>
                    <a:pt x="179157" y="261751"/>
                    <a:pt x="200588" y="246225"/>
                  </a:cubicBezTo>
                  <a:cubicBezTo>
                    <a:pt x="222019" y="230699"/>
                    <a:pt x="332795" y="160690"/>
                    <a:pt x="332795" y="160690"/>
                  </a:cubicBezTo>
                  <a:cubicBezTo>
                    <a:pt x="332795" y="160690"/>
                    <a:pt x="326985" y="207363"/>
                    <a:pt x="326985" y="232604"/>
                  </a:cubicBezTo>
                  <a:cubicBezTo>
                    <a:pt x="326985" y="257845"/>
                    <a:pt x="356131" y="246225"/>
                    <a:pt x="373657" y="246225"/>
                  </a:cubicBezTo>
                  <a:cubicBezTo>
                    <a:pt x="385849" y="246225"/>
                    <a:pt x="414043" y="268894"/>
                    <a:pt x="430045" y="282610"/>
                  </a:cubicBezTo>
                  <a:cubicBezTo>
                    <a:pt x="436046" y="316996"/>
                    <a:pt x="445762" y="385195"/>
                    <a:pt x="435856" y="419294"/>
                  </a:cubicBezTo>
                  <a:cubicBezTo>
                    <a:pt x="422235" y="465967"/>
                    <a:pt x="391183" y="491208"/>
                    <a:pt x="381373" y="493208"/>
                  </a:cubicBezTo>
                  <a:cubicBezTo>
                    <a:pt x="371657" y="495113"/>
                    <a:pt x="286123" y="456251"/>
                    <a:pt x="258881" y="458251"/>
                  </a:cubicBezTo>
                  <a:cubicBezTo>
                    <a:pt x="231640" y="460156"/>
                    <a:pt x="177252" y="506829"/>
                    <a:pt x="177252" y="506829"/>
                  </a:cubicBezTo>
                  <a:lnTo>
                    <a:pt x="173251" y="519592"/>
                  </a:lnTo>
                  <a:cubicBezTo>
                    <a:pt x="178395" y="560836"/>
                    <a:pt x="193254" y="607508"/>
                    <a:pt x="237545" y="641036"/>
                  </a:cubicBezTo>
                  <a:cubicBezTo>
                    <a:pt x="286218" y="677803"/>
                    <a:pt x="354226" y="641036"/>
                    <a:pt x="354226" y="641036"/>
                  </a:cubicBezTo>
                  <a:cubicBezTo>
                    <a:pt x="354226" y="641036"/>
                    <a:pt x="396994" y="619605"/>
                    <a:pt x="416425" y="590458"/>
                  </a:cubicBezTo>
                  <a:cubicBezTo>
                    <a:pt x="435856" y="561312"/>
                    <a:pt x="465002" y="495208"/>
                    <a:pt x="467002" y="444631"/>
                  </a:cubicBezTo>
                  <a:cubicBezTo>
                    <a:pt x="468431" y="407197"/>
                    <a:pt x="466717" y="326044"/>
                    <a:pt x="465669" y="286420"/>
                  </a:cubicBezTo>
                  <a:lnTo>
                    <a:pt x="484528" y="281277"/>
                  </a:lnTo>
                  <a:cubicBezTo>
                    <a:pt x="484433" y="281086"/>
                    <a:pt x="500054" y="199457"/>
                    <a:pt x="498054" y="166405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7627804" y="2003770"/>
              <a:ext cx="54209" cy="132978"/>
            </a:xfrm>
            <a:custGeom>
              <a:avLst/>
              <a:gdLst/>
              <a:ahLst/>
              <a:cxnLst/>
              <a:rect l="l" t="t" r="r" b="b"/>
              <a:pathLst>
                <a:path w="58446" h="143372" extrusionOk="0">
                  <a:moveTo>
                    <a:pt x="9525" y="125942"/>
                  </a:moveTo>
                  <a:cubicBezTo>
                    <a:pt x="9525" y="125942"/>
                    <a:pt x="-11906" y="46217"/>
                    <a:pt x="9525" y="15071"/>
                  </a:cubicBezTo>
                  <a:cubicBezTo>
                    <a:pt x="30956" y="-16076"/>
                    <a:pt x="50387" y="5355"/>
                    <a:pt x="54197" y="40312"/>
                  </a:cubicBezTo>
                  <a:cubicBezTo>
                    <a:pt x="58103" y="75269"/>
                    <a:pt x="67818" y="129752"/>
                    <a:pt x="32766" y="143373"/>
                  </a:cubicBezTo>
                </a:path>
              </a:pathLst>
            </a:custGeom>
            <a:solidFill>
              <a:srgbClr val="A3807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7" name="Google Shape;1437;p5"/>
            <p:cNvGrpSpPr/>
            <p:nvPr/>
          </p:nvGrpSpPr>
          <p:grpSpPr>
            <a:xfrm>
              <a:off x="7125283" y="2243358"/>
              <a:ext cx="359891" cy="672583"/>
              <a:chOff x="6750310" y="2418683"/>
              <a:chExt cx="387981" cy="725001"/>
            </a:xfrm>
          </p:grpSpPr>
          <p:sp>
            <p:nvSpPr>
              <p:cNvPr id="1438" name="Google Shape;1438;p5"/>
              <p:cNvSpPr/>
              <p:nvPr/>
            </p:nvSpPr>
            <p:spPr>
              <a:xfrm>
                <a:off x="6750310" y="2430704"/>
                <a:ext cx="387981" cy="712962"/>
              </a:xfrm>
              <a:custGeom>
                <a:avLst/>
                <a:gdLst/>
                <a:ahLst/>
                <a:cxnLst/>
                <a:rect l="l" t="t" r="r" b="b"/>
                <a:pathLst>
                  <a:path w="387981" h="712962" extrusionOk="0">
                    <a:moveTo>
                      <a:pt x="378485" y="29794"/>
                    </a:moveTo>
                    <a:cubicBezTo>
                      <a:pt x="378485" y="29794"/>
                      <a:pt x="393915" y="57797"/>
                      <a:pt x="385438" y="74562"/>
                    </a:cubicBezTo>
                    <a:cubicBezTo>
                      <a:pt x="377056" y="91325"/>
                      <a:pt x="315430" y="180956"/>
                      <a:pt x="307048" y="185147"/>
                    </a:cubicBezTo>
                    <a:cubicBezTo>
                      <a:pt x="298665" y="189338"/>
                      <a:pt x="172745" y="644157"/>
                      <a:pt x="160077" y="667874"/>
                    </a:cubicBezTo>
                    <a:cubicBezTo>
                      <a:pt x="147504" y="691686"/>
                      <a:pt x="116738" y="709879"/>
                      <a:pt x="91497" y="712641"/>
                    </a:cubicBezTo>
                    <a:cubicBezTo>
                      <a:pt x="66351" y="715404"/>
                      <a:pt x="17297" y="700068"/>
                      <a:pt x="7582" y="677684"/>
                    </a:cubicBezTo>
                    <a:cubicBezTo>
                      <a:pt x="-2229" y="655301"/>
                      <a:pt x="-4991" y="583958"/>
                      <a:pt x="14535" y="550335"/>
                    </a:cubicBezTo>
                    <a:cubicBezTo>
                      <a:pt x="34156" y="516712"/>
                      <a:pt x="224466" y="187909"/>
                      <a:pt x="224466" y="187909"/>
                    </a:cubicBezTo>
                    <a:cubicBezTo>
                      <a:pt x="224466" y="187909"/>
                      <a:pt x="193700" y="94183"/>
                      <a:pt x="193700" y="82943"/>
                    </a:cubicBezTo>
                    <a:cubicBezTo>
                      <a:pt x="193700" y="71704"/>
                      <a:pt x="258089" y="17221"/>
                      <a:pt x="276282" y="5982"/>
                    </a:cubicBezTo>
                    <a:cubicBezTo>
                      <a:pt x="294474" y="-5258"/>
                      <a:pt x="311239" y="362"/>
                      <a:pt x="325240" y="14363"/>
                    </a:cubicBezTo>
                    <a:cubicBezTo>
                      <a:pt x="339242" y="28365"/>
                      <a:pt x="347624" y="35318"/>
                      <a:pt x="347624" y="35318"/>
                    </a:cubicBezTo>
                    <a:lnTo>
                      <a:pt x="378485" y="29794"/>
                    </a:lnTo>
                    <a:close/>
                  </a:path>
                </a:pathLst>
              </a:custGeom>
              <a:solidFill>
                <a:srgbClr val="A3807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39" name="Google Shape;1439;p5"/>
              <p:cNvGrpSpPr/>
              <p:nvPr/>
            </p:nvGrpSpPr>
            <p:grpSpPr>
              <a:xfrm>
                <a:off x="6928611" y="2418683"/>
                <a:ext cx="169418" cy="144425"/>
                <a:chOff x="6928611" y="2418683"/>
                <a:chExt cx="169418" cy="144425"/>
              </a:xfrm>
            </p:grpSpPr>
            <p:sp>
              <p:nvSpPr>
                <p:cNvPr id="1440" name="Google Shape;1440;p5"/>
                <p:cNvSpPr/>
                <p:nvPr/>
              </p:nvSpPr>
              <p:spPr>
                <a:xfrm>
                  <a:off x="6928611" y="2418683"/>
                  <a:ext cx="169418" cy="14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18" h="144425" extrusionOk="0">
                      <a:moveTo>
                        <a:pt x="28067" y="138398"/>
                      </a:moveTo>
                      <a:cubicBezTo>
                        <a:pt x="28067" y="138398"/>
                        <a:pt x="2921" y="92202"/>
                        <a:pt x="64" y="82391"/>
                      </a:cubicBezTo>
                      <a:cubicBezTo>
                        <a:pt x="-2698" y="72581"/>
                        <a:pt x="84836" y="0"/>
                        <a:pt x="84836" y="0"/>
                      </a:cubicBezTo>
                      <a:cubicBezTo>
                        <a:pt x="84836" y="0"/>
                        <a:pt x="151226" y="11049"/>
                        <a:pt x="155417" y="13811"/>
                      </a:cubicBezTo>
                      <a:cubicBezTo>
                        <a:pt x="159608" y="16574"/>
                        <a:pt x="169419" y="47435"/>
                        <a:pt x="169419" y="47435"/>
                      </a:cubicBezTo>
                      <a:cubicBezTo>
                        <a:pt x="169419" y="47435"/>
                        <a:pt x="95219" y="130016"/>
                        <a:pt x="84074" y="136970"/>
                      </a:cubicBezTo>
                      <a:cubicBezTo>
                        <a:pt x="72835" y="143923"/>
                        <a:pt x="56071" y="148209"/>
                        <a:pt x="50451" y="139732"/>
                      </a:cubicBezTo>
                      <a:cubicBezTo>
                        <a:pt x="44831" y="131350"/>
                        <a:pt x="39212" y="108966"/>
                        <a:pt x="51880" y="107537"/>
                      </a:cubicBezTo>
                    </a:path>
                  </a:pathLst>
                </a:custGeom>
                <a:solidFill>
                  <a:srgbClr val="A3807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5"/>
                <p:cNvSpPr/>
                <p:nvPr/>
              </p:nvSpPr>
              <p:spPr>
                <a:xfrm>
                  <a:off x="6945534" y="2480857"/>
                  <a:ext cx="67151" cy="74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1" h="74795" extrusionOk="0">
                      <a:moveTo>
                        <a:pt x="0" y="691"/>
                      </a:moveTo>
                      <a:cubicBezTo>
                        <a:pt x="0" y="691"/>
                        <a:pt x="47530" y="-2072"/>
                        <a:pt x="57340" y="3453"/>
                      </a:cubicBezTo>
                      <a:cubicBezTo>
                        <a:pt x="67151" y="9073"/>
                        <a:pt x="67151" y="74795"/>
                        <a:pt x="67151" y="74795"/>
                      </a:cubicBezTo>
                    </a:path>
                  </a:pathLst>
                </a:custGeom>
                <a:solidFill>
                  <a:srgbClr val="A3807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2" name="Google Shape;1442;p5"/>
                <p:cNvSpPr/>
                <p:nvPr/>
              </p:nvSpPr>
              <p:spPr>
                <a:xfrm>
                  <a:off x="6976300" y="2450747"/>
                  <a:ext cx="67151" cy="7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1" h="79759" extrusionOk="0">
                      <a:moveTo>
                        <a:pt x="0" y="35"/>
                      </a:moveTo>
                      <a:cubicBezTo>
                        <a:pt x="0" y="35"/>
                        <a:pt x="42005" y="-1394"/>
                        <a:pt x="53149" y="14037"/>
                      </a:cubicBezTo>
                      <a:cubicBezTo>
                        <a:pt x="64389" y="29467"/>
                        <a:pt x="67151" y="79759"/>
                        <a:pt x="67151" y="79759"/>
                      </a:cubicBezTo>
                    </a:path>
                  </a:pathLst>
                </a:custGeom>
                <a:solidFill>
                  <a:srgbClr val="A3807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3" name="Google Shape;1443;p5"/>
                <p:cNvSpPr/>
                <p:nvPr/>
              </p:nvSpPr>
              <p:spPr>
                <a:xfrm>
                  <a:off x="6998684" y="2432589"/>
                  <a:ext cx="71342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42" h="70008" extrusionOk="0">
                      <a:moveTo>
                        <a:pt x="0" y="0"/>
                      </a:moveTo>
                      <a:cubicBezTo>
                        <a:pt x="0" y="0"/>
                        <a:pt x="57341" y="5620"/>
                        <a:pt x="62960" y="14002"/>
                      </a:cubicBezTo>
                      <a:cubicBezTo>
                        <a:pt x="68580" y="22384"/>
                        <a:pt x="71342" y="70009"/>
                        <a:pt x="71342" y="70009"/>
                      </a:cubicBezTo>
                    </a:path>
                  </a:pathLst>
                </a:custGeom>
                <a:solidFill>
                  <a:srgbClr val="A3807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44" name="Google Shape;1444;p5"/>
              <p:cNvSpPr/>
              <p:nvPr/>
            </p:nvSpPr>
            <p:spPr>
              <a:xfrm>
                <a:off x="7040374" y="2447707"/>
                <a:ext cx="94085" cy="66626"/>
              </a:xfrm>
              <a:custGeom>
                <a:avLst/>
                <a:gdLst/>
                <a:ahLst/>
                <a:cxnLst/>
                <a:rect l="l" t="t" r="r" b="b"/>
                <a:pathLst>
                  <a:path w="94085" h="66626" extrusionOk="0">
                    <a:moveTo>
                      <a:pt x="66038" y="40794"/>
                    </a:moveTo>
                    <a:cubicBezTo>
                      <a:pt x="66038" y="40794"/>
                      <a:pt x="24033" y="71560"/>
                      <a:pt x="14222" y="65940"/>
                    </a:cubicBezTo>
                    <a:cubicBezTo>
                      <a:pt x="4411" y="60321"/>
                      <a:pt x="-1209" y="50510"/>
                      <a:pt x="220" y="46319"/>
                    </a:cubicBezTo>
                    <a:cubicBezTo>
                      <a:pt x="1649" y="42128"/>
                      <a:pt x="65943" y="-2640"/>
                      <a:pt x="75754" y="123"/>
                    </a:cubicBezTo>
                    <a:cubicBezTo>
                      <a:pt x="85564" y="2885"/>
                      <a:pt x="95375" y="22506"/>
                      <a:pt x="93946" y="29555"/>
                    </a:cubicBezTo>
                  </a:path>
                </a:pathLst>
              </a:custGeom>
              <a:solidFill>
                <a:srgbClr val="A3807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5"/>
              <p:cNvSpPr/>
              <p:nvPr/>
            </p:nvSpPr>
            <p:spPr>
              <a:xfrm>
                <a:off x="6750468" y="2932842"/>
                <a:ext cx="197828" cy="210842"/>
              </a:xfrm>
              <a:custGeom>
                <a:avLst/>
                <a:gdLst/>
                <a:ahLst/>
                <a:cxnLst/>
                <a:rect l="l" t="t" r="r" b="b"/>
                <a:pathLst>
                  <a:path w="197828" h="210842" extrusionOk="0">
                    <a:moveTo>
                      <a:pt x="160110" y="165735"/>
                    </a:moveTo>
                    <a:cubicBezTo>
                      <a:pt x="164015" y="158305"/>
                      <a:pt x="178874" y="109252"/>
                      <a:pt x="197829" y="45053"/>
                    </a:cubicBezTo>
                    <a:cubicBezTo>
                      <a:pt x="120581" y="54673"/>
                      <a:pt x="70765" y="25908"/>
                      <a:pt x="42571" y="0"/>
                    </a:cubicBezTo>
                    <a:cubicBezTo>
                      <a:pt x="28665" y="24098"/>
                      <a:pt x="18378" y="41719"/>
                      <a:pt x="14568" y="48196"/>
                    </a:cubicBezTo>
                    <a:cubicBezTo>
                      <a:pt x="-5054" y="81820"/>
                      <a:pt x="-2196" y="153162"/>
                      <a:pt x="7615" y="175546"/>
                    </a:cubicBezTo>
                    <a:cubicBezTo>
                      <a:pt x="17425" y="197929"/>
                      <a:pt x="66384" y="213360"/>
                      <a:pt x="91530" y="210502"/>
                    </a:cubicBezTo>
                    <a:cubicBezTo>
                      <a:pt x="116676" y="207740"/>
                      <a:pt x="147442" y="189547"/>
                      <a:pt x="160110" y="1657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5"/>
            <p:cNvGrpSpPr/>
            <p:nvPr/>
          </p:nvGrpSpPr>
          <p:grpSpPr>
            <a:xfrm>
              <a:off x="7542496" y="2664094"/>
              <a:ext cx="691708" cy="266309"/>
              <a:chOff x="7200087" y="2872209"/>
              <a:chExt cx="745696" cy="287064"/>
            </a:xfrm>
          </p:grpSpPr>
          <p:sp>
            <p:nvSpPr>
              <p:cNvPr id="1447" name="Google Shape;1447;p5"/>
              <p:cNvSpPr/>
              <p:nvPr/>
            </p:nvSpPr>
            <p:spPr>
              <a:xfrm>
                <a:off x="7200087" y="2872209"/>
                <a:ext cx="745553" cy="287064"/>
              </a:xfrm>
              <a:custGeom>
                <a:avLst/>
                <a:gdLst/>
                <a:ahLst/>
                <a:cxnLst/>
                <a:rect l="l" t="t" r="r" b="b"/>
                <a:pathLst>
                  <a:path w="745553" h="287064" extrusionOk="0">
                    <a:moveTo>
                      <a:pt x="623938" y="82827"/>
                    </a:moveTo>
                    <a:cubicBezTo>
                      <a:pt x="623938" y="82827"/>
                      <a:pt x="293230" y="35011"/>
                      <a:pt x="249415" y="31010"/>
                    </a:cubicBezTo>
                    <a:cubicBezTo>
                      <a:pt x="205600" y="27010"/>
                      <a:pt x="151784" y="7103"/>
                      <a:pt x="129876" y="1102"/>
                    </a:cubicBezTo>
                    <a:cubicBezTo>
                      <a:pt x="107969" y="-4899"/>
                      <a:pt x="54153" y="15008"/>
                      <a:pt x="30245" y="27010"/>
                    </a:cubicBezTo>
                    <a:cubicBezTo>
                      <a:pt x="6337" y="38916"/>
                      <a:pt x="-7569" y="58919"/>
                      <a:pt x="4337" y="64824"/>
                    </a:cubicBezTo>
                    <a:cubicBezTo>
                      <a:pt x="16243" y="70825"/>
                      <a:pt x="46152" y="44917"/>
                      <a:pt x="46152" y="44917"/>
                    </a:cubicBezTo>
                    <a:lnTo>
                      <a:pt x="99968" y="34916"/>
                    </a:lnTo>
                    <a:lnTo>
                      <a:pt x="119875" y="42917"/>
                    </a:lnTo>
                    <a:cubicBezTo>
                      <a:pt x="119875" y="42917"/>
                      <a:pt x="64059" y="58823"/>
                      <a:pt x="50152" y="70825"/>
                    </a:cubicBezTo>
                    <a:cubicBezTo>
                      <a:pt x="36246" y="82731"/>
                      <a:pt x="10338" y="106639"/>
                      <a:pt x="20244" y="112640"/>
                    </a:cubicBezTo>
                    <a:cubicBezTo>
                      <a:pt x="30245" y="118640"/>
                      <a:pt x="64059" y="100733"/>
                      <a:pt x="64059" y="100733"/>
                    </a:cubicBezTo>
                    <a:lnTo>
                      <a:pt x="95967" y="84827"/>
                    </a:lnTo>
                    <a:lnTo>
                      <a:pt x="131781" y="82827"/>
                    </a:lnTo>
                    <a:cubicBezTo>
                      <a:pt x="131781" y="82827"/>
                      <a:pt x="83966" y="100733"/>
                      <a:pt x="73965" y="116735"/>
                    </a:cubicBezTo>
                    <a:cubicBezTo>
                      <a:pt x="63963" y="132642"/>
                      <a:pt x="34150" y="156550"/>
                      <a:pt x="48057" y="164551"/>
                    </a:cubicBezTo>
                    <a:cubicBezTo>
                      <a:pt x="61963" y="172552"/>
                      <a:pt x="97872" y="132642"/>
                      <a:pt x="105873" y="128737"/>
                    </a:cubicBezTo>
                    <a:cubicBezTo>
                      <a:pt x="113874" y="124736"/>
                      <a:pt x="165595" y="116831"/>
                      <a:pt x="165595" y="116831"/>
                    </a:cubicBezTo>
                    <a:cubicBezTo>
                      <a:pt x="165595" y="116831"/>
                      <a:pt x="111779" y="158645"/>
                      <a:pt x="117780" y="170647"/>
                    </a:cubicBezTo>
                    <a:cubicBezTo>
                      <a:pt x="123780" y="182553"/>
                      <a:pt x="177501" y="136738"/>
                      <a:pt x="177501" y="136738"/>
                    </a:cubicBezTo>
                    <a:cubicBezTo>
                      <a:pt x="177501" y="136738"/>
                      <a:pt x="203409" y="138738"/>
                      <a:pt x="223317" y="130737"/>
                    </a:cubicBezTo>
                    <a:cubicBezTo>
                      <a:pt x="243224" y="122736"/>
                      <a:pt x="269132" y="110830"/>
                      <a:pt x="269132" y="110830"/>
                    </a:cubicBezTo>
                    <a:cubicBezTo>
                      <a:pt x="269132" y="110830"/>
                      <a:pt x="474300" y="214462"/>
                      <a:pt x="512210" y="236369"/>
                    </a:cubicBezTo>
                    <a:cubicBezTo>
                      <a:pt x="550024" y="258277"/>
                      <a:pt x="685565" y="298091"/>
                      <a:pt x="717379" y="284185"/>
                    </a:cubicBezTo>
                    <a:cubicBezTo>
                      <a:pt x="749287" y="270278"/>
                      <a:pt x="751288" y="218462"/>
                      <a:pt x="737286" y="182553"/>
                    </a:cubicBezTo>
                    <a:cubicBezTo>
                      <a:pt x="736333" y="179981"/>
                      <a:pt x="735190" y="177410"/>
                      <a:pt x="734047" y="174838"/>
                    </a:cubicBezTo>
                    <a:cubicBezTo>
                      <a:pt x="716902" y="136548"/>
                      <a:pt x="684422" y="107210"/>
                      <a:pt x="645370" y="91590"/>
                    </a:cubicBezTo>
                    <a:lnTo>
                      <a:pt x="623938" y="82827"/>
                    </a:lnTo>
                    <a:close/>
                  </a:path>
                </a:pathLst>
              </a:custGeom>
              <a:solidFill>
                <a:srgbClr val="A3807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5"/>
              <p:cNvSpPr/>
              <p:nvPr/>
            </p:nvSpPr>
            <p:spPr>
              <a:xfrm>
                <a:off x="7712392" y="2943987"/>
                <a:ext cx="233391" cy="215191"/>
              </a:xfrm>
              <a:custGeom>
                <a:avLst/>
                <a:gdLst/>
                <a:ahLst/>
                <a:cxnLst/>
                <a:rect l="l" t="t" r="r" b="b"/>
                <a:pathLst>
                  <a:path w="233391" h="215191" extrusionOk="0">
                    <a:moveTo>
                      <a:pt x="225171" y="110680"/>
                    </a:moveTo>
                    <a:cubicBezTo>
                      <a:pt x="224218" y="108109"/>
                      <a:pt x="223075" y="105537"/>
                      <a:pt x="221932" y="102965"/>
                    </a:cubicBezTo>
                    <a:cubicBezTo>
                      <a:pt x="204788" y="64675"/>
                      <a:pt x="172307" y="35338"/>
                      <a:pt x="133255" y="19717"/>
                    </a:cubicBezTo>
                    <a:lnTo>
                      <a:pt x="111538" y="11049"/>
                    </a:lnTo>
                    <a:cubicBezTo>
                      <a:pt x="111538" y="11049"/>
                      <a:pt x="79724" y="6477"/>
                      <a:pt x="34576" y="0"/>
                    </a:cubicBezTo>
                    <a:cubicBezTo>
                      <a:pt x="48863" y="35052"/>
                      <a:pt x="54769" y="92297"/>
                      <a:pt x="0" y="164497"/>
                    </a:cubicBezTo>
                    <a:cubicBezTo>
                      <a:pt x="37814" y="186404"/>
                      <a:pt x="173355" y="226219"/>
                      <a:pt x="205168" y="212312"/>
                    </a:cubicBezTo>
                    <a:cubicBezTo>
                      <a:pt x="237172" y="198310"/>
                      <a:pt x="239077" y="146495"/>
                      <a:pt x="225171" y="110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9" name="Google Shape;1449;p5"/>
            <p:cNvSpPr/>
            <p:nvPr/>
          </p:nvSpPr>
          <p:spPr>
            <a:xfrm>
              <a:off x="6155799" y="1804748"/>
              <a:ext cx="667818" cy="542856"/>
            </a:xfrm>
            <a:custGeom>
              <a:avLst/>
              <a:gdLst/>
              <a:ahLst/>
              <a:cxnLst/>
              <a:rect l="l" t="t" r="r" b="b"/>
              <a:pathLst>
                <a:path w="720019" h="585289" extrusionOk="0">
                  <a:moveTo>
                    <a:pt x="147486" y="223994"/>
                  </a:moveTo>
                  <a:cubicBezTo>
                    <a:pt x="147486" y="223994"/>
                    <a:pt x="81383" y="273047"/>
                    <a:pt x="32329" y="339151"/>
                  </a:cubicBezTo>
                  <a:cubicBezTo>
                    <a:pt x="-16725" y="405255"/>
                    <a:pt x="-14820" y="512792"/>
                    <a:pt x="71953" y="558131"/>
                  </a:cubicBezTo>
                  <a:cubicBezTo>
                    <a:pt x="158821" y="603470"/>
                    <a:pt x="228639" y="594040"/>
                    <a:pt x="258833" y="514697"/>
                  </a:cubicBezTo>
                  <a:cubicBezTo>
                    <a:pt x="289028" y="435449"/>
                    <a:pt x="279598" y="367440"/>
                    <a:pt x="279598" y="367440"/>
                  </a:cubicBezTo>
                  <a:lnTo>
                    <a:pt x="583541" y="280572"/>
                  </a:lnTo>
                  <a:lnTo>
                    <a:pt x="617545" y="348485"/>
                  </a:lnTo>
                  <a:cubicBezTo>
                    <a:pt x="617545" y="348485"/>
                    <a:pt x="679838" y="354105"/>
                    <a:pt x="702508" y="333341"/>
                  </a:cubicBezTo>
                  <a:cubicBezTo>
                    <a:pt x="725177" y="312576"/>
                    <a:pt x="725177" y="254093"/>
                    <a:pt x="706318" y="227613"/>
                  </a:cubicBezTo>
                  <a:cubicBezTo>
                    <a:pt x="687458" y="201229"/>
                    <a:pt x="666694" y="174749"/>
                    <a:pt x="666694" y="174749"/>
                  </a:cubicBezTo>
                  <a:cubicBezTo>
                    <a:pt x="666694" y="174749"/>
                    <a:pt x="613830" y="14253"/>
                    <a:pt x="443904" y="1109"/>
                  </a:cubicBezTo>
                  <a:cubicBezTo>
                    <a:pt x="273978" y="-11941"/>
                    <a:pt x="147486" y="91882"/>
                    <a:pt x="147486" y="223994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0" name="Google Shape;1450;p5"/>
            <p:cNvGrpSpPr/>
            <p:nvPr/>
          </p:nvGrpSpPr>
          <p:grpSpPr>
            <a:xfrm>
              <a:off x="5944308" y="3270052"/>
              <a:ext cx="792643" cy="1602729"/>
              <a:chOff x="4383827" y="3525392"/>
              <a:chExt cx="854510" cy="1727637"/>
            </a:xfrm>
          </p:grpSpPr>
          <p:sp>
            <p:nvSpPr>
              <p:cNvPr id="1451" name="Google Shape;1451;p5"/>
              <p:cNvSpPr/>
              <p:nvPr/>
            </p:nvSpPr>
            <p:spPr>
              <a:xfrm>
                <a:off x="4383846" y="3525392"/>
                <a:ext cx="854491" cy="1727631"/>
              </a:xfrm>
              <a:custGeom>
                <a:avLst/>
                <a:gdLst/>
                <a:ahLst/>
                <a:cxnLst/>
                <a:rect l="l" t="t" r="r" b="b"/>
                <a:pathLst>
                  <a:path w="854491" h="1727631" extrusionOk="0">
                    <a:moveTo>
                      <a:pt x="136147" y="0"/>
                    </a:moveTo>
                    <a:cubicBezTo>
                      <a:pt x="136147" y="0"/>
                      <a:pt x="129956" y="203835"/>
                      <a:pt x="165008" y="308801"/>
                    </a:cubicBezTo>
                    <a:cubicBezTo>
                      <a:pt x="199964" y="413766"/>
                      <a:pt x="292643" y="654653"/>
                      <a:pt x="286451" y="695801"/>
                    </a:cubicBezTo>
                    <a:cubicBezTo>
                      <a:pt x="280260" y="736949"/>
                      <a:pt x="257591" y="763714"/>
                      <a:pt x="257591" y="763714"/>
                    </a:cubicBezTo>
                    <a:cubicBezTo>
                      <a:pt x="257591" y="763714"/>
                      <a:pt x="175199" y="858393"/>
                      <a:pt x="146434" y="955167"/>
                    </a:cubicBezTo>
                    <a:cubicBezTo>
                      <a:pt x="117573" y="1051941"/>
                      <a:pt x="66138" y="1360742"/>
                      <a:pt x="39373" y="1445133"/>
                    </a:cubicBezTo>
                    <a:cubicBezTo>
                      <a:pt x="12608" y="1529525"/>
                      <a:pt x="-12062" y="1688021"/>
                      <a:pt x="6416" y="1702498"/>
                    </a:cubicBezTo>
                    <a:cubicBezTo>
                      <a:pt x="24895" y="1716977"/>
                      <a:pt x="99095" y="1749838"/>
                      <a:pt x="123764" y="1704594"/>
                    </a:cubicBezTo>
                    <a:cubicBezTo>
                      <a:pt x="148434" y="1659350"/>
                      <a:pt x="140243" y="1469898"/>
                      <a:pt x="144338" y="1443133"/>
                    </a:cubicBezTo>
                    <a:cubicBezTo>
                      <a:pt x="148434" y="1416368"/>
                      <a:pt x="438756" y="949071"/>
                      <a:pt x="461330" y="889349"/>
                    </a:cubicBezTo>
                    <a:cubicBezTo>
                      <a:pt x="484000" y="829628"/>
                      <a:pt x="504574" y="776097"/>
                      <a:pt x="504574" y="776097"/>
                    </a:cubicBezTo>
                    <a:cubicBezTo>
                      <a:pt x="504574" y="776097"/>
                      <a:pt x="492191" y="932593"/>
                      <a:pt x="506669" y="1000506"/>
                    </a:cubicBezTo>
                    <a:cubicBezTo>
                      <a:pt x="521052" y="1068419"/>
                      <a:pt x="568391" y="1478089"/>
                      <a:pt x="570487" y="1498664"/>
                    </a:cubicBezTo>
                    <a:cubicBezTo>
                      <a:pt x="572582" y="1519238"/>
                      <a:pt x="537530" y="1560386"/>
                      <a:pt x="539626" y="1587151"/>
                    </a:cubicBezTo>
                    <a:cubicBezTo>
                      <a:pt x="541721" y="1613916"/>
                      <a:pt x="535530" y="1688021"/>
                      <a:pt x="549913" y="1696212"/>
                    </a:cubicBezTo>
                    <a:cubicBezTo>
                      <a:pt x="564296" y="1704404"/>
                      <a:pt x="640496" y="1694117"/>
                      <a:pt x="671357" y="1702403"/>
                    </a:cubicBezTo>
                    <a:cubicBezTo>
                      <a:pt x="702218" y="1710595"/>
                      <a:pt x="792800" y="1722977"/>
                      <a:pt x="825757" y="1708595"/>
                    </a:cubicBezTo>
                    <a:cubicBezTo>
                      <a:pt x="858713" y="1694212"/>
                      <a:pt x="864905" y="1685925"/>
                      <a:pt x="836044" y="1661255"/>
                    </a:cubicBezTo>
                    <a:cubicBezTo>
                      <a:pt x="807183" y="1636586"/>
                      <a:pt x="782513" y="1632395"/>
                      <a:pt x="747557" y="1601534"/>
                    </a:cubicBezTo>
                    <a:cubicBezTo>
                      <a:pt x="712600" y="1570673"/>
                      <a:pt x="677548" y="1496568"/>
                      <a:pt x="677548" y="1490377"/>
                    </a:cubicBezTo>
                    <a:cubicBezTo>
                      <a:pt x="677548" y="1484186"/>
                      <a:pt x="706409" y="1152716"/>
                      <a:pt x="718696" y="1010698"/>
                    </a:cubicBezTo>
                    <a:cubicBezTo>
                      <a:pt x="731078" y="868680"/>
                      <a:pt x="733079" y="753332"/>
                      <a:pt x="733079" y="753332"/>
                    </a:cubicBezTo>
                    <a:cubicBezTo>
                      <a:pt x="733079" y="753332"/>
                      <a:pt x="821566" y="444532"/>
                      <a:pt x="800992" y="216027"/>
                    </a:cubicBezTo>
                    <a:cubicBezTo>
                      <a:pt x="790038" y="94393"/>
                      <a:pt x="780418" y="43148"/>
                      <a:pt x="780418" y="43148"/>
                    </a:cubicBezTo>
                    <a:lnTo>
                      <a:pt x="136147" y="0"/>
                    </a:lnTo>
                    <a:close/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5"/>
              <p:cNvSpPr/>
              <p:nvPr/>
            </p:nvSpPr>
            <p:spPr>
              <a:xfrm>
                <a:off x="4465986" y="3525392"/>
                <a:ext cx="721954" cy="1350254"/>
              </a:xfrm>
              <a:custGeom>
                <a:avLst/>
                <a:gdLst/>
                <a:ahLst/>
                <a:cxnLst/>
                <a:rect l="l" t="t" r="r" b="b"/>
                <a:pathLst>
                  <a:path w="721954" h="1350254" extrusionOk="0">
                    <a:moveTo>
                      <a:pt x="608076" y="1339120"/>
                    </a:moveTo>
                    <a:cubicBezTo>
                      <a:pt x="617411" y="1230916"/>
                      <a:pt x="629603" y="1090803"/>
                      <a:pt x="636556" y="1010793"/>
                    </a:cubicBezTo>
                    <a:cubicBezTo>
                      <a:pt x="648938" y="868775"/>
                      <a:pt x="650939" y="753428"/>
                      <a:pt x="650939" y="753428"/>
                    </a:cubicBezTo>
                    <a:cubicBezTo>
                      <a:pt x="650939" y="753428"/>
                      <a:pt x="739426" y="444627"/>
                      <a:pt x="718852" y="216122"/>
                    </a:cubicBezTo>
                    <a:cubicBezTo>
                      <a:pt x="707898" y="94488"/>
                      <a:pt x="698278" y="43244"/>
                      <a:pt x="698278" y="43244"/>
                    </a:cubicBezTo>
                    <a:lnTo>
                      <a:pt x="53911" y="0"/>
                    </a:lnTo>
                    <a:cubicBezTo>
                      <a:pt x="53911" y="0"/>
                      <a:pt x="47720" y="203835"/>
                      <a:pt x="82772" y="308801"/>
                    </a:cubicBezTo>
                    <a:cubicBezTo>
                      <a:pt x="117729" y="413766"/>
                      <a:pt x="210407" y="654653"/>
                      <a:pt x="204216" y="695801"/>
                    </a:cubicBezTo>
                    <a:cubicBezTo>
                      <a:pt x="198025" y="736949"/>
                      <a:pt x="175355" y="763714"/>
                      <a:pt x="175355" y="763714"/>
                    </a:cubicBezTo>
                    <a:cubicBezTo>
                      <a:pt x="175355" y="763714"/>
                      <a:pt x="92964" y="858393"/>
                      <a:pt x="64198" y="955167"/>
                    </a:cubicBezTo>
                    <a:cubicBezTo>
                      <a:pt x="47339" y="1011650"/>
                      <a:pt x="22860" y="1140428"/>
                      <a:pt x="0" y="1254538"/>
                    </a:cubicBezTo>
                    <a:cubicBezTo>
                      <a:pt x="21241" y="1275302"/>
                      <a:pt x="63246" y="1298829"/>
                      <a:pt x="143923" y="1296067"/>
                    </a:cubicBezTo>
                    <a:cubicBezTo>
                      <a:pt x="232791" y="1145381"/>
                      <a:pt x="364236" y="928592"/>
                      <a:pt x="379190" y="889254"/>
                    </a:cubicBezTo>
                    <a:cubicBezTo>
                      <a:pt x="401860" y="829532"/>
                      <a:pt x="422434" y="776002"/>
                      <a:pt x="422434" y="776002"/>
                    </a:cubicBezTo>
                    <a:cubicBezTo>
                      <a:pt x="422434" y="776002"/>
                      <a:pt x="410051" y="932497"/>
                      <a:pt x="424529" y="1000411"/>
                    </a:cubicBezTo>
                    <a:cubicBezTo>
                      <a:pt x="433388" y="1042416"/>
                      <a:pt x="454914" y="1214723"/>
                      <a:pt x="470535" y="1345216"/>
                    </a:cubicBezTo>
                    <a:cubicBezTo>
                      <a:pt x="507016" y="1351979"/>
                      <a:pt x="554355" y="1353693"/>
                      <a:pt x="608076" y="133912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5"/>
              <p:cNvSpPr/>
              <p:nvPr/>
            </p:nvSpPr>
            <p:spPr>
              <a:xfrm>
                <a:off x="4923291" y="5073681"/>
                <a:ext cx="315038" cy="167008"/>
              </a:xfrm>
              <a:custGeom>
                <a:avLst/>
                <a:gdLst/>
                <a:ahLst/>
                <a:cxnLst/>
                <a:rect l="l" t="t" r="r" b="b"/>
                <a:pathLst>
                  <a:path w="315038" h="167008" extrusionOk="0">
                    <a:moveTo>
                      <a:pt x="296599" y="113062"/>
                    </a:moveTo>
                    <a:cubicBezTo>
                      <a:pt x="277453" y="96583"/>
                      <a:pt x="260023" y="89249"/>
                      <a:pt x="240211" y="77057"/>
                    </a:cubicBezTo>
                    <a:lnTo>
                      <a:pt x="218303" y="102775"/>
                    </a:lnTo>
                    <a:cubicBezTo>
                      <a:pt x="218303" y="102775"/>
                      <a:pt x="181251" y="106871"/>
                      <a:pt x="150390" y="96583"/>
                    </a:cubicBezTo>
                    <a:cubicBezTo>
                      <a:pt x="123530" y="87630"/>
                      <a:pt x="34566" y="18097"/>
                      <a:pt x="11706" y="0"/>
                    </a:cubicBezTo>
                    <a:cubicBezTo>
                      <a:pt x="4943" y="13811"/>
                      <a:pt x="-772" y="27622"/>
                      <a:pt x="85" y="38957"/>
                    </a:cubicBezTo>
                    <a:cubicBezTo>
                      <a:pt x="2181" y="65722"/>
                      <a:pt x="-4010" y="139827"/>
                      <a:pt x="10372" y="148018"/>
                    </a:cubicBezTo>
                    <a:cubicBezTo>
                      <a:pt x="24755" y="156210"/>
                      <a:pt x="100955" y="145923"/>
                      <a:pt x="131816" y="154209"/>
                    </a:cubicBezTo>
                    <a:cubicBezTo>
                      <a:pt x="162677" y="162401"/>
                      <a:pt x="253260" y="174784"/>
                      <a:pt x="286216" y="160401"/>
                    </a:cubicBezTo>
                    <a:cubicBezTo>
                      <a:pt x="319268" y="146018"/>
                      <a:pt x="325460" y="137731"/>
                      <a:pt x="296599" y="11306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5"/>
              <p:cNvSpPr/>
              <p:nvPr/>
            </p:nvSpPr>
            <p:spPr>
              <a:xfrm>
                <a:off x="4924043" y="5175694"/>
                <a:ext cx="310229" cy="65016"/>
              </a:xfrm>
              <a:custGeom>
                <a:avLst/>
                <a:gdLst/>
                <a:ahLst/>
                <a:cxnLst/>
                <a:rect l="l" t="t" r="r" b="b"/>
                <a:pathLst>
                  <a:path w="310229" h="65016" extrusionOk="0">
                    <a:moveTo>
                      <a:pt x="285560" y="58388"/>
                    </a:moveTo>
                    <a:cubicBezTo>
                      <a:pt x="297370" y="53245"/>
                      <a:pt x="305657" y="48863"/>
                      <a:pt x="310229" y="44196"/>
                    </a:cubicBezTo>
                    <a:cubicBezTo>
                      <a:pt x="243459" y="64484"/>
                      <a:pt x="127064" y="48768"/>
                      <a:pt x="106490" y="31623"/>
                    </a:cubicBezTo>
                    <a:cubicBezTo>
                      <a:pt x="86487" y="14954"/>
                      <a:pt x="23336" y="3715"/>
                      <a:pt x="0" y="0"/>
                    </a:cubicBezTo>
                    <a:cubicBezTo>
                      <a:pt x="571" y="22288"/>
                      <a:pt x="2667" y="42005"/>
                      <a:pt x="9716" y="46006"/>
                    </a:cubicBezTo>
                    <a:cubicBezTo>
                      <a:pt x="24098" y="54197"/>
                      <a:pt x="100298" y="43910"/>
                      <a:pt x="131159" y="52197"/>
                    </a:cubicBezTo>
                    <a:cubicBezTo>
                      <a:pt x="162020" y="60484"/>
                      <a:pt x="252603" y="72771"/>
                      <a:pt x="285560" y="58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5"/>
              <p:cNvSpPr/>
              <p:nvPr/>
            </p:nvSpPr>
            <p:spPr>
              <a:xfrm>
                <a:off x="4383827" y="5032533"/>
                <a:ext cx="140928" cy="220465"/>
              </a:xfrm>
              <a:custGeom>
                <a:avLst/>
                <a:gdLst/>
                <a:ahLst/>
                <a:cxnLst/>
                <a:rect l="l" t="t" r="r" b="b"/>
                <a:pathLst>
                  <a:path w="140928" h="220465" extrusionOk="0">
                    <a:moveTo>
                      <a:pt x="105210" y="139827"/>
                    </a:moveTo>
                    <a:cubicBezTo>
                      <a:pt x="92827" y="146018"/>
                      <a:pt x="55775" y="143923"/>
                      <a:pt x="43488" y="127445"/>
                    </a:cubicBezTo>
                    <a:cubicBezTo>
                      <a:pt x="34439" y="115443"/>
                      <a:pt x="26533" y="40005"/>
                      <a:pt x="22914" y="0"/>
                    </a:cubicBezTo>
                    <a:cubicBezTo>
                      <a:pt x="4054" y="83439"/>
                      <a:pt x="-8138" y="184023"/>
                      <a:pt x="6436" y="195358"/>
                    </a:cubicBezTo>
                    <a:cubicBezTo>
                      <a:pt x="25010" y="209740"/>
                      <a:pt x="99114" y="242697"/>
                      <a:pt x="123784" y="197453"/>
                    </a:cubicBezTo>
                    <a:cubicBezTo>
                      <a:pt x="134356" y="178022"/>
                      <a:pt x="138929" y="132207"/>
                      <a:pt x="140929" y="84011"/>
                    </a:cubicBezTo>
                    <a:cubicBezTo>
                      <a:pt x="130832" y="110680"/>
                      <a:pt x="114544" y="135160"/>
                      <a:pt x="105210" y="139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5"/>
              <p:cNvSpPr/>
              <p:nvPr/>
            </p:nvSpPr>
            <p:spPr>
              <a:xfrm>
                <a:off x="4383868" y="5192458"/>
                <a:ext cx="129552" cy="60571"/>
              </a:xfrm>
              <a:custGeom>
                <a:avLst/>
                <a:gdLst/>
                <a:ahLst/>
                <a:cxnLst/>
                <a:rect l="l" t="t" r="r" b="b"/>
                <a:pathLst>
                  <a:path w="129552" h="60571" extrusionOk="0">
                    <a:moveTo>
                      <a:pt x="123743" y="37528"/>
                    </a:moveTo>
                    <a:cubicBezTo>
                      <a:pt x="125933" y="33528"/>
                      <a:pt x="127838" y="28384"/>
                      <a:pt x="129553" y="22384"/>
                    </a:cubicBezTo>
                    <a:cubicBezTo>
                      <a:pt x="114027" y="34195"/>
                      <a:pt x="91739" y="45910"/>
                      <a:pt x="66116" y="43720"/>
                    </a:cubicBezTo>
                    <a:cubicBezTo>
                      <a:pt x="36494" y="41243"/>
                      <a:pt x="13634" y="18192"/>
                      <a:pt x="13" y="0"/>
                    </a:cubicBezTo>
                    <a:cubicBezTo>
                      <a:pt x="-178" y="18764"/>
                      <a:pt x="1727" y="31813"/>
                      <a:pt x="6395" y="35528"/>
                    </a:cubicBezTo>
                    <a:cubicBezTo>
                      <a:pt x="24968" y="49911"/>
                      <a:pt x="99073" y="82772"/>
                      <a:pt x="123743" y="3752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5"/>
              <p:cNvSpPr/>
              <p:nvPr/>
            </p:nvSpPr>
            <p:spPr>
              <a:xfrm>
                <a:off x="4888420" y="3741705"/>
                <a:ext cx="26552" cy="559879"/>
              </a:xfrm>
              <a:custGeom>
                <a:avLst/>
                <a:gdLst/>
                <a:ahLst/>
                <a:cxnLst/>
                <a:rect l="l" t="t" r="r" b="b"/>
                <a:pathLst>
                  <a:path w="26552" h="559879" extrusionOk="0">
                    <a:moveTo>
                      <a:pt x="0" y="559880"/>
                    </a:moveTo>
                    <a:cubicBezTo>
                      <a:pt x="0" y="559880"/>
                      <a:pt x="16478" y="491966"/>
                      <a:pt x="24670" y="454914"/>
                    </a:cubicBezTo>
                    <a:cubicBezTo>
                      <a:pt x="32861" y="417862"/>
                      <a:pt x="12287" y="61722"/>
                      <a:pt x="2000" y="0"/>
                    </a:cubicBezTo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8" name="Google Shape;1458;p5"/>
            <p:cNvSpPr/>
            <p:nvPr/>
          </p:nvSpPr>
          <p:spPr>
            <a:xfrm>
              <a:off x="6059707" y="3237456"/>
              <a:ext cx="621905" cy="142682"/>
            </a:xfrm>
            <a:custGeom>
              <a:avLst/>
              <a:gdLst/>
              <a:ahLst/>
              <a:cxnLst/>
              <a:rect l="l" t="t" r="r" b="b"/>
              <a:pathLst>
                <a:path w="670517" h="153835" extrusionOk="0">
                  <a:moveTo>
                    <a:pt x="7803" y="0"/>
                  </a:moveTo>
                  <a:cubicBezTo>
                    <a:pt x="7803" y="0"/>
                    <a:pt x="-6579" y="53530"/>
                    <a:pt x="3708" y="67913"/>
                  </a:cubicBezTo>
                  <a:cubicBezTo>
                    <a:pt x="13995" y="82296"/>
                    <a:pt x="77812" y="111157"/>
                    <a:pt x="293935" y="144113"/>
                  </a:cubicBezTo>
                  <a:cubicBezTo>
                    <a:pt x="510057" y="177070"/>
                    <a:pt x="654170" y="117348"/>
                    <a:pt x="666552" y="96774"/>
                  </a:cubicBezTo>
                  <a:cubicBezTo>
                    <a:pt x="678935" y="76200"/>
                    <a:pt x="658361" y="43243"/>
                    <a:pt x="658361" y="43243"/>
                  </a:cubicBezTo>
                  <a:cubicBezTo>
                    <a:pt x="658361" y="43243"/>
                    <a:pt x="471004" y="86487"/>
                    <a:pt x="275456" y="51435"/>
                  </a:cubicBezTo>
                  <a:cubicBezTo>
                    <a:pt x="79908" y="16478"/>
                    <a:pt x="7803" y="0"/>
                    <a:pt x="7803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5913943" y="2141538"/>
              <a:ext cx="796932" cy="1189658"/>
            </a:xfrm>
            <a:custGeom>
              <a:avLst/>
              <a:gdLst/>
              <a:ahLst/>
              <a:cxnLst/>
              <a:rect l="l" t="t" r="r" b="b"/>
              <a:pathLst>
                <a:path w="859226" h="1282650" extrusionOk="0">
                  <a:moveTo>
                    <a:pt x="526315" y="22386"/>
                  </a:moveTo>
                  <a:cubicBezTo>
                    <a:pt x="526315" y="22386"/>
                    <a:pt x="512885" y="152117"/>
                    <a:pt x="494407" y="180882"/>
                  </a:cubicBezTo>
                  <a:cubicBezTo>
                    <a:pt x="475833" y="209743"/>
                    <a:pt x="389441" y="160308"/>
                    <a:pt x="305049" y="195265"/>
                  </a:cubicBezTo>
                  <a:cubicBezTo>
                    <a:pt x="220658" y="230222"/>
                    <a:pt x="160936" y="306422"/>
                    <a:pt x="132171" y="392909"/>
                  </a:cubicBezTo>
                  <a:cubicBezTo>
                    <a:pt x="103310" y="479396"/>
                    <a:pt x="-7847" y="827249"/>
                    <a:pt x="440" y="841727"/>
                  </a:cubicBezTo>
                  <a:cubicBezTo>
                    <a:pt x="8632" y="856110"/>
                    <a:pt x="193988" y="876684"/>
                    <a:pt x="193988" y="876684"/>
                  </a:cubicBezTo>
                  <a:cubicBezTo>
                    <a:pt x="193988" y="876684"/>
                    <a:pt x="138362" y="1166910"/>
                    <a:pt x="152840" y="1195771"/>
                  </a:cubicBezTo>
                  <a:cubicBezTo>
                    <a:pt x="167223" y="1224632"/>
                    <a:pt x="294858" y="1267780"/>
                    <a:pt x="434875" y="1278162"/>
                  </a:cubicBezTo>
                  <a:cubicBezTo>
                    <a:pt x="574893" y="1288449"/>
                    <a:pt x="714815" y="1280258"/>
                    <a:pt x="788920" y="1261684"/>
                  </a:cubicBezTo>
                  <a:cubicBezTo>
                    <a:pt x="863024" y="1243110"/>
                    <a:pt x="823876" y="1152623"/>
                    <a:pt x="815685" y="1123762"/>
                  </a:cubicBezTo>
                  <a:cubicBezTo>
                    <a:pt x="807493" y="1094901"/>
                    <a:pt x="778633" y="936405"/>
                    <a:pt x="778633" y="936405"/>
                  </a:cubicBezTo>
                  <a:cubicBezTo>
                    <a:pt x="778633" y="936405"/>
                    <a:pt x="854833" y="685231"/>
                    <a:pt x="858928" y="609126"/>
                  </a:cubicBezTo>
                  <a:cubicBezTo>
                    <a:pt x="863024" y="532926"/>
                    <a:pt x="823971" y="407387"/>
                    <a:pt x="797206" y="368239"/>
                  </a:cubicBezTo>
                  <a:cubicBezTo>
                    <a:pt x="770441" y="329091"/>
                    <a:pt x="709576" y="262226"/>
                    <a:pt x="696813" y="253463"/>
                  </a:cubicBezTo>
                  <a:cubicBezTo>
                    <a:pt x="684049" y="244700"/>
                    <a:pt x="673762" y="205647"/>
                    <a:pt x="675762" y="199456"/>
                  </a:cubicBezTo>
                  <a:cubicBezTo>
                    <a:pt x="677858" y="193265"/>
                    <a:pt x="659284" y="191265"/>
                    <a:pt x="605754" y="69726"/>
                  </a:cubicBezTo>
                  <a:cubicBezTo>
                    <a:pt x="552033" y="-51718"/>
                    <a:pt x="526315" y="22386"/>
                    <a:pt x="526315" y="2238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6460319" y="2429591"/>
              <a:ext cx="168031" cy="517621"/>
            </a:xfrm>
            <a:custGeom>
              <a:avLst/>
              <a:gdLst/>
              <a:ahLst/>
              <a:cxnLst/>
              <a:rect l="l" t="t" r="r" b="b"/>
              <a:pathLst>
                <a:path w="181165" h="558082" extrusionOk="0">
                  <a:moveTo>
                    <a:pt x="22670" y="2096"/>
                  </a:moveTo>
                  <a:lnTo>
                    <a:pt x="0" y="547592"/>
                  </a:lnTo>
                  <a:cubicBezTo>
                    <a:pt x="0" y="547592"/>
                    <a:pt x="100870" y="568166"/>
                    <a:pt x="181166" y="551688"/>
                  </a:cubicBezTo>
                  <a:lnTo>
                    <a:pt x="115253" y="0"/>
                  </a:lnTo>
                  <a:lnTo>
                    <a:pt x="22670" y="2096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6346443" y="2227805"/>
              <a:ext cx="257063" cy="225430"/>
            </a:xfrm>
            <a:custGeom>
              <a:avLst/>
              <a:gdLst/>
              <a:ahLst/>
              <a:cxnLst/>
              <a:rect l="l" t="t" r="r" b="b"/>
              <a:pathLst>
                <a:path w="277157" h="243051" extrusionOk="0">
                  <a:moveTo>
                    <a:pt x="44557" y="7592"/>
                  </a:moveTo>
                  <a:cubicBezTo>
                    <a:pt x="44557" y="7592"/>
                    <a:pt x="-8974" y="79601"/>
                    <a:pt x="1313" y="96079"/>
                  </a:cubicBezTo>
                  <a:cubicBezTo>
                    <a:pt x="11600" y="112558"/>
                    <a:pt x="50748" y="196949"/>
                    <a:pt x="110374" y="223714"/>
                  </a:cubicBezTo>
                  <a:cubicBezTo>
                    <a:pt x="170096" y="250479"/>
                    <a:pt x="248201" y="247146"/>
                    <a:pt x="258583" y="227810"/>
                  </a:cubicBezTo>
                  <a:cubicBezTo>
                    <a:pt x="268966" y="208474"/>
                    <a:pt x="277157" y="125416"/>
                    <a:pt x="277157" y="125416"/>
                  </a:cubicBezTo>
                  <a:cubicBezTo>
                    <a:pt x="277157" y="125416"/>
                    <a:pt x="163905" y="112558"/>
                    <a:pt x="128948" y="75505"/>
                  </a:cubicBezTo>
                  <a:cubicBezTo>
                    <a:pt x="93991" y="38453"/>
                    <a:pt x="54844" y="-21173"/>
                    <a:pt x="44557" y="7592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2" name="Google Shape;1462;p5"/>
            <p:cNvGrpSpPr/>
            <p:nvPr/>
          </p:nvGrpSpPr>
          <p:grpSpPr>
            <a:xfrm>
              <a:off x="6364304" y="2019533"/>
              <a:ext cx="396230" cy="370451"/>
              <a:chOff x="4836604" y="2177414"/>
              <a:chExt cx="427156" cy="399322"/>
            </a:xfrm>
          </p:grpSpPr>
          <p:sp>
            <p:nvSpPr>
              <p:cNvPr id="1463" name="Google Shape;1463;p5"/>
              <p:cNvSpPr/>
              <p:nvPr/>
            </p:nvSpPr>
            <p:spPr>
              <a:xfrm>
                <a:off x="4836604" y="2177414"/>
                <a:ext cx="427156" cy="399322"/>
              </a:xfrm>
              <a:custGeom>
                <a:avLst/>
                <a:gdLst/>
                <a:ahLst/>
                <a:cxnLst/>
                <a:rect l="l" t="t" r="r" b="b"/>
                <a:pathLst>
                  <a:path w="427156" h="399322" extrusionOk="0">
                    <a:moveTo>
                      <a:pt x="320230" y="0"/>
                    </a:moveTo>
                    <a:cubicBezTo>
                      <a:pt x="320230" y="0"/>
                      <a:pt x="212788" y="56769"/>
                      <a:pt x="172307" y="74962"/>
                    </a:cubicBezTo>
                    <a:cubicBezTo>
                      <a:pt x="131731" y="93250"/>
                      <a:pt x="70961" y="97250"/>
                      <a:pt x="70961" y="97250"/>
                    </a:cubicBezTo>
                    <a:lnTo>
                      <a:pt x="0" y="83058"/>
                    </a:lnTo>
                    <a:cubicBezTo>
                      <a:pt x="0" y="83058"/>
                      <a:pt x="10096" y="141827"/>
                      <a:pt x="18288" y="147923"/>
                    </a:cubicBezTo>
                    <a:cubicBezTo>
                      <a:pt x="26384" y="154019"/>
                      <a:pt x="40577" y="154019"/>
                      <a:pt x="40577" y="154019"/>
                    </a:cubicBezTo>
                    <a:cubicBezTo>
                      <a:pt x="40577" y="154019"/>
                      <a:pt x="72962" y="289846"/>
                      <a:pt x="93154" y="316230"/>
                    </a:cubicBezTo>
                    <a:cubicBezTo>
                      <a:pt x="113443" y="342614"/>
                      <a:pt x="154305" y="406718"/>
                      <a:pt x="208979" y="398621"/>
                    </a:cubicBezTo>
                    <a:cubicBezTo>
                      <a:pt x="263747" y="390525"/>
                      <a:pt x="352711" y="291846"/>
                      <a:pt x="366903" y="259461"/>
                    </a:cubicBezTo>
                    <a:cubicBezTo>
                      <a:pt x="381095" y="227076"/>
                      <a:pt x="409480" y="127730"/>
                      <a:pt x="425672" y="87154"/>
                    </a:cubicBezTo>
                    <a:cubicBezTo>
                      <a:pt x="441865" y="46577"/>
                      <a:pt x="320230" y="0"/>
                      <a:pt x="320230" y="0"/>
                    </a:cubicBezTo>
                    <a:close/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5"/>
              <p:cNvSpPr/>
              <p:nvPr/>
            </p:nvSpPr>
            <p:spPr>
              <a:xfrm>
                <a:off x="5079873" y="2428779"/>
                <a:ext cx="44576" cy="8638"/>
              </a:xfrm>
              <a:custGeom>
                <a:avLst/>
                <a:gdLst/>
                <a:ahLst/>
                <a:cxnLst/>
                <a:rect l="l" t="t" r="r" b="b"/>
                <a:pathLst>
                  <a:path w="44576" h="8638" extrusionOk="0">
                    <a:moveTo>
                      <a:pt x="0" y="2000"/>
                    </a:moveTo>
                    <a:cubicBezTo>
                      <a:pt x="0" y="2000"/>
                      <a:pt x="32385" y="18193"/>
                      <a:pt x="44577" y="0"/>
                    </a:cubicBezTo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5"/>
              <p:cNvSpPr/>
              <p:nvPr/>
            </p:nvSpPr>
            <p:spPr>
              <a:xfrm>
                <a:off x="5160930" y="2319030"/>
                <a:ext cx="64865" cy="6307"/>
              </a:xfrm>
              <a:custGeom>
                <a:avLst/>
                <a:gdLst/>
                <a:ahLst/>
                <a:cxnLst/>
                <a:rect l="l" t="t" r="r" b="b"/>
                <a:pathLst>
                  <a:path w="64865" h="6307" extrusionOk="0">
                    <a:moveTo>
                      <a:pt x="64865" y="6308"/>
                    </a:moveTo>
                    <a:cubicBezTo>
                      <a:pt x="56769" y="-7885"/>
                      <a:pt x="0" y="6308"/>
                      <a:pt x="0" y="6308"/>
                    </a:cubicBezTo>
                  </a:path>
                </a:pathLst>
              </a:custGeom>
              <a:solidFill>
                <a:srgbClr val="C8AA8A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5"/>
              <p:cNvSpPr/>
              <p:nvPr/>
            </p:nvSpPr>
            <p:spPr>
              <a:xfrm>
                <a:off x="5043296" y="2278761"/>
                <a:ext cx="62865" cy="38480"/>
              </a:xfrm>
              <a:custGeom>
                <a:avLst/>
                <a:gdLst/>
                <a:ahLst/>
                <a:cxnLst/>
                <a:rect l="l" t="t" r="r" b="b"/>
                <a:pathLst>
                  <a:path w="62865" h="38480" extrusionOk="0">
                    <a:moveTo>
                      <a:pt x="62865" y="38481"/>
                    </a:moveTo>
                    <a:cubicBezTo>
                      <a:pt x="62865" y="38481"/>
                      <a:pt x="24384" y="2000"/>
                      <a:pt x="0" y="0"/>
                    </a:cubicBezTo>
                  </a:path>
                </a:pathLst>
              </a:custGeom>
              <a:solidFill>
                <a:srgbClr val="C8AA8A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5"/>
              <p:cNvSpPr/>
              <p:nvPr/>
            </p:nvSpPr>
            <p:spPr>
              <a:xfrm>
                <a:off x="5031390" y="2327338"/>
                <a:ext cx="55721" cy="30384"/>
              </a:xfrm>
              <a:custGeom>
                <a:avLst/>
                <a:gdLst/>
                <a:ahLst/>
                <a:cxnLst/>
                <a:rect l="l" t="t" r="r" b="b"/>
                <a:pathLst>
                  <a:path w="55721" h="30384" extrusionOk="0">
                    <a:moveTo>
                      <a:pt x="0" y="0"/>
                    </a:moveTo>
                    <a:cubicBezTo>
                      <a:pt x="0" y="0"/>
                      <a:pt x="48101" y="2572"/>
                      <a:pt x="55721" y="30385"/>
                    </a:cubicBezTo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5"/>
              <p:cNvSpPr/>
              <p:nvPr/>
            </p:nvSpPr>
            <p:spPr>
              <a:xfrm>
                <a:off x="5157978" y="2357469"/>
                <a:ext cx="45529" cy="7874"/>
              </a:xfrm>
              <a:custGeom>
                <a:avLst/>
                <a:gdLst/>
                <a:ahLst/>
                <a:cxnLst/>
                <a:rect l="l" t="t" r="r" b="b"/>
                <a:pathLst>
                  <a:path w="45529" h="7874" extrusionOk="0">
                    <a:moveTo>
                      <a:pt x="0" y="7874"/>
                    </a:moveTo>
                    <a:cubicBezTo>
                      <a:pt x="0" y="7874"/>
                      <a:pt x="32956" y="-9843"/>
                      <a:pt x="45529" y="7874"/>
                    </a:cubicBezTo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9" name="Google Shape;1469;p5"/>
            <p:cNvGrpSpPr/>
            <p:nvPr/>
          </p:nvGrpSpPr>
          <p:grpSpPr>
            <a:xfrm>
              <a:off x="6571405" y="2285784"/>
              <a:ext cx="184716" cy="250410"/>
              <a:chOff x="5059870" y="2464415"/>
              <a:chExt cx="199133" cy="269926"/>
            </a:xfrm>
          </p:grpSpPr>
          <p:sp>
            <p:nvSpPr>
              <p:cNvPr id="1470" name="Google Shape;1470;p5"/>
              <p:cNvSpPr/>
              <p:nvPr/>
            </p:nvSpPr>
            <p:spPr>
              <a:xfrm>
                <a:off x="5077991" y="2495077"/>
                <a:ext cx="179310" cy="239264"/>
              </a:xfrm>
              <a:custGeom>
                <a:avLst/>
                <a:gdLst/>
                <a:ahLst/>
                <a:cxnLst/>
                <a:rect l="l" t="t" r="r" b="b"/>
                <a:pathLst>
                  <a:path w="179310" h="239264" extrusionOk="0">
                    <a:moveTo>
                      <a:pt x="16360" y="32477"/>
                    </a:moveTo>
                    <a:cubicBezTo>
                      <a:pt x="16360" y="32477"/>
                      <a:pt x="-1928" y="60861"/>
                      <a:pt x="167" y="75053"/>
                    </a:cubicBezTo>
                    <a:cubicBezTo>
                      <a:pt x="2168" y="89246"/>
                      <a:pt x="18455" y="239265"/>
                      <a:pt x="18455" y="239265"/>
                    </a:cubicBezTo>
                    <a:lnTo>
                      <a:pt x="115706" y="237264"/>
                    </a:lnTo>
                    <a:lnTo>
                      <a:pt x="131898" y="154206"/>
                    </a:lnTo>
                    <a:cubicBezTo>
                      <a:pt x="131898" y="154206"/>
                      <a:pt x="186667" y="65052"/>
                      <a:pt x="178475" y="54861"/>
                    </a:cubicBezTo>
                    <a:cubicBezTo>
                      <a:pt x="170379" y="44764"/>
                      <a:pt x="58841" y="2187"/>
                      <a:pt x="48745" y="92"/>
                    </a:cubicBezTo>
                    <a:cubicBezTo>
                      <a:pt x="38648" y="-2004"/>
                      <a:pt x="16360" y="32477"/>
                      <a:pt x="16360" y="32477"/>
                    </a:cubicBezTo>
                    <a:close/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5"/>
              <p:cNvSpPr/>
              <p:nvPr/>
            </p:nvSpPr>
            <p:spPr>
              <a:xfrm>
                <a:off x="5090919" y="2468784"/>
                <a:ext cx="168084" cy="118173"/>
              </a:xfrm>
              <a:custGeom>
                <a:avLst/>
                <a:gdLst/>
                <a:ahLst/>
                <a:cxnLst/>
                <a:rect l="l" t="t" r="r" b="b"/>
                <a:pathLst>
                  <a:path w="168084" h="118173" extrusionOk="0">
                    <a:moveTo>
                      <a:pt x="120970" y="87154"/>
                    </a:moveTo>
                    <a:cubicBezTo>
                      <a:pt x="131066" y="81058"/>
                      <a:pt x="137162" y="99346"/>
                      <a:pt x="131066" y="111442"/>
                    </a:cubicBezTo>
                    <a:cubicBezTo>
                      <a:pt x="124970" y="123634"/>
                      <a:pt x="100681" y="115538"/>
                      <a:pt x="94586" y="115538"/>
                    </a:cubicBezTo>
                    <a:cubicBezTo>
                      <a:pt x="88490" y="115538"/>
                      <a:pt x="21624" y="74962"/>
                      <a:pt x="3336" y="58769"/>
                    </a:cubicBezTo>
                    <a:cubicBezTo>
                      <a:pt x="-14952" y="42577"/>
                      <a:pt x="47913" y="0"/>
                      <a:pt x="47913" y="0"/>
                    </a:cubicBezTo>
                    <a:cubicBezTo>
                      <a:pt x="47913" y="0"/>
                      <a:pt x="155355" y="48673"/>
                      <a:pt x="165452" y="60770"/>
                    </a:cubicBezTo>
                    <a:cubicBezTo>
                      <a:pt x="175548" y="72962"/>
                      <a:pt x="153355" y="116776"/>
                      <a:pt x="153355" y="116776"/>
                    </a:cubicBezTo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5"/>
              <p:cNvSpPr/>
              <p:nvPr/>
            </p:nvSpPr>
            <p:spPr>
              <a:xfrm>
                <a:off x="5183956" y="2514565"/>
                <a:ext cx="52316" cy="69757"/>
              </a:xfrm>
              <a:custGeom>
                <a:avLst/>
                <a:gdLst/>
                <a:ahLst/>
                <a:cxnLst/>
                <a:rect l="l" t="t" r="r" b="b"/>
                <a:pathLst>
                  <a:path w="52316" h="69757" extrusionOk="0">
                    <a:moveTo>
                      <a:pt x="52317" y="1939"/>
                    </a:moveTo>
                    <a:cubicBezTo>
                      <a:pt x="52317" y="1939"/>
                      <a:pt x="20599" y="-3776"/>
                      <a:pt x="18217" y="4416"/>
                    </a:cubicBezTo>
                    <a:cubicBezTo>
                      <a:pt x="15741" y="12512"/>
                      <a:pt x="-6071" y="64328"/>
                      <a:pt x="1644" y="69757"/>
                    </a:cubicBezTo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5"/>
              <p:cNvSpPr/>
              <p:nvPr/>
            </p:nvSpPr>
            <p:spPr>
              <a:xfrm>
                <a:off x="5151786" y="2488120"/>
                <a:ext cx="33242" cy="78009"/>
              </a:xfrm>
              <a:custGeom>
                <a:avLst/>
                <a:gdLst/>
                <a:ahLst/>
                <a:cxnLst/>
                <a:rect l="l" t="t" r="r" b="b"/>
                <a:pathLst>
                  <a:path w="33242" h="78009" extrusionOk="0">
                    <a:moveTo>
                      <a:pt x="33242" y="0"/>
                    </a:moveTo>
                    <a:cubicBezTo>
                      <a:pt x="33242" y="0"/>
                      <a:pt x="11335" y="11335"/>
                      <a:pt x="11335" y="18669"/>
                    </a:cubicBezTo>
                    <a:cubicBezTo>
                      <a:pt x="11335" y="26003"/>
                      <a:pt x="0" y="78010"/>
                      <a:pt x="0" y="78010"/>
                    </a:cubicBezTo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5"/>
              <p:cNvSpPr/>
              <p:nvPr/>
            </p:nvSpPr>
            <p:spPr>
              <a:xfrm>
                <a:off x="5123307" y="2476690"/>
                <a:ext cx="30098" cy="76390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76390" extrusionOk="0">
                    <a:moveTo>
                      <a:pt x="30099" y="0"/>
                    </a:moveTo>
                    <a:cubicBezTo>
                      <a:pt x="30099" y="0"/>
                      <a:pt x="2476" y="23527"/>
                      <a:pt x="2476" y="39052"/>
                    </a:cubicBezTo>
                    <a:cubicBezTo>
                      <a:pt x="2476" y="54483"/>
                      <a:pt x="0" y="76390"/>
                      <a:pt x="0" y="76390"/>
                    </a:cubicBezTo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5"/>
              <p:cNvSpPr/>
              <p:nvPr/>
            </p:nvSpPr>
            <p:spPr>
              <a:xfrm>
                <a:off x="5059870" y="2464415"/>
                <a:ext cx="94121" cy="158484"/>
              </a:xfrm>
              <a:custGeom>
                <a:avLst/>
                <a:gdLst/>
                <a:ahLst/>
                <a:cxnLst/>
                <a:rect l="l" t="t" r="r" b="b"/>
                <a:pathLst>
                  <a:path w="94121" h="158484" extrusionOk="0">
                    <a:moveTo>
                      <a:pt x="26384" y="146197"/>
                    </a:moveTo>
                    <a:cubicBezTo>
                      <a:pt x="26384" y="146197"/>
                      <a:pt x="0" y="89428"/>
                      <a:pt x="0" y="77236"/>
                    </a:cubicBezTo>
                    <a:cubicBezTo>
                      <a:pt x="0" y="65044"/>
                      <a:pt x="32385" y="28563"/>
                      <a:pt x="42577" y="10371"/>
                    </a:cubicBezTo>
                    <a:cubicBezTo>
                      <a:pt x="52673" y="-7918"/>
                      <a:pt x="61055" y="846"/>
                      <a:pt x="61055" y="14657"/>
                    </a:cubicBezTo>
                    <a:cubicBezTo>
                      <a:pt x="61055" y="28468"/>
                      <a:pt x="56959" y="45518"/>
                      <a:pt x="51340" y="57710"/>
                    </a:cubicBezTo>
                    <a:cubicBezTo>
                      <a:pt x="45625" y="69902"/>
                      <a:pt x="40005" y="77236"/>
                      <a:pt x="40005" y="77236"/>
                    </a:cubicBezTo>
                    <a:cubicBezTo>
                      <a:pt x="40005" y="77236"/>
                      <a:pt x="83915" y="99143"/>
                      <a:pt x="92012" y="112193"/>
                    </a:cubicBezTo>
                    <a:cubicBezTo>
                      <a:pt x="100108" y="125242"/>
                      <a:pt x="82296" y="158484"/>
                      <a:pt x="82296" y="158484"/>
                    </a:cubicBezTo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6" name="Google Shape;1476;p5"/>
            <p:cNvSpPr/>
            <p:nvPr/>
          </p:nvSpPr>
          <p:spPr>
            <a:xfrm>
              <a:off x="6595949" y="2492679"/>
              <a:ext cx="240909" cy="500258"/>
            </a:xfrm>
            <a:custGeom>
              <a:avLst/>
              <a:gdLst/>
              <a:ahLst/>
              <a:cxnLst/>
              <a:rect l="l" t="t" r="r" b="b"/>
              <a:pathLst>
                <a:path w="259740" h="539362" extrusionOk="0">
                  <a:moveTo>
                    <a:pt x="0" y="0"/>
                  </a:moveTo>
                  <a:lnTo>
                    <a:pt x="127635" y="14383"/>
                  </a:lnTo>
                  <a:cubicBezTo>
                    <a:pt x="127635" y="14383"/>
                    <a:pt x="142018" y="80296"/>
                    <a:pt x="172879" y="156400"/>
                  </a:cubicBezTo>
                  <a:cubicBezTo>
                    <a:pt x="203740" y="232600"/>
                    <a:pt x="255270" y="403479"/>
                    <a:pt x="259366" y="446627"/>
                  </a:cubicBezTo>
                  <a:cubicBezTo>
                    <a:pt x="263462" y="489871"/>
                    <a:pt x="234696" y="541306"/>
                    <a:pt x="137922" y="539305"/>
                  </a:cubicBezTo>
                  <a:cubicBezTo>
                    <a:pt x="41148" y="537210"/>
                    <a:pt x="55531" y="354044"/>
                    <a:pt x="43243" y="300514"/>
                  </a:cubicBezTo>
                  <a:cubicBezTo>
                    <a:pt x="30861" y="24707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7" name="Google Shape;1477;p5"/>
            <p:cNvGrpSpPr/>
            <p:nvPr/>
          </p:nvGrpSpPr>
          <p:grpSpPr>
            <a:xfrm>
              <a:off x="5896386" y="2637989"/>
              <a:ext cx="648550" cy="351421"/>
              <a:chOff x="4332165" y="2844069"/>
              <a:chExt cx="699170" cy="378809"/>
            </a:xfrm>
          </p:grpSpPr>
          <p:sp>
            <p:nvSpPr>
              <p:cNvPr id="1478" name="Google Shape;1478;p5"/>
              <p:cNvSpPr/>
              <p:nvPr/>
            </p:nvSpPr>
            <p:spPr>
              <a:xfrm>
                <a:off x="4713446" y="2950443"/>
                <a:ext cx="317889" cy="245575"/>
              </a:xfrm>
              <a:custGeom>
                <a:avLst/>
                <a:gdLst/>
                <a:ahLst/>
                <a:cxnLst/>
                <a:rect l="l" t="t" r="r" b="b"/>
                <a:pathLst>
                  <a:path w="317889" h="245575" extrusionOk="0">
                    <a:moveTo>
                      <a:pt x="0" y="157088"/>
                    </a:moveTo>
                    <a:cubicBezTo>
                      <a:pt x="0" y="157088"/>
                      <a:pt x="43244" y="113844"/>
                      <a:pt x="55626" y="95366"/>
                    </a:cubicBezTo>
                    <a:cubicBezTo>
                      <a:pt x="68008" y="76792"/>
                      <a:pt x="105061" y="72696"/>
                      <a:pt x="119444" y="39740"/>
                    </a:cubicBezTo>
                    <a:cubicBezTo>
                      <a:pt x="133826" y="6783"/>
                      <a:pt x="150304" y="-13791"/>
                      <a:pt x="160592" y="10879"/>
                    </a:cubicBezTo>
                    <a:cubicBezTo>
                      <a:pt x="170879" y="35549"/>
                      <a:pt x="146209" y="80888"/>
                      <a:pt x="133826" y="87079"/>
                    </a:cubicBezTo>
                    <a:cubicBezTo>
                      <a:pt x="123444" y="92318"/>
                      <a:pt x="240602" y="62314"/>
                      <a:pt x="277368" y="52789"/>
                    </a:cubicBezTo>
                    <a:cubicBezTo>
                      <a:pt x="283083" y="51265"/>
                      <a:pt x="288798" y="55266"/>
                      <a:pt x="289465" y="61171"/>
                    </a:cubicBezTo>
                    <a:lnTo>
                      <a:pt x="289465" y="61171"/>
                    </a:lnTo>
                    <a:cubicBezTo>
                      <a:pt x="289941" y="65553"/>
                      <a:pt x="287465" y="69648"/>
                      <a:pt x="283369" y="71268"/>
                    </a:cubicBezTo>
                    <a:lnTo>
                      <a:pt x="187357" y="109653"/>
                    </a:lnTo>
                    <a:lnTo>
                      <a:pt x="301657" y="102510"/>
                    </a:lnTo>
                    <a:cubicBezTo>
                      <a:pt x="310896" y="101938"/>
                      <a:pt x="318516" y="109653"/>
                      <a:pt x="317849" y="118893"/>
                    </a:cubicBezTo>
                    <a:lnTo>
                      <a:pt x="317849" y="118893"/>
                    </a:lnTo>
                    <a:cubicBezTo>
                      <a:pt x="317373" y="125655"/>
                      <a:pt x="312515" y="131275"/>
                      <a:pt x="305848" y="132704"/>
                    </a:cubicBezTo>
                    <a:lnTo>
                      <a:pt x="195548" y="156993"/>
                    </a:lnTo>
                    <a:lnTo>
                      <a:pt x="280226" y="163946"/>
                    </a:lnTo>
                    <a:cubicBezTo>
                      <a:pt x="287846" y="164517"/>
                      <a:pt x="292227" y="172804"/>
                      <a:pt x="288512" y="179472"/>
                    </a:cubicBezTo>
                    <a:lnTo>
                      <a:pt x="288512" y="179472"/>
                    </a:lnTo>
                    <a:cubicBezTo>
                      <a:pt x="286988" y="182234"/>
                      <a:pt x="284321" y="184139"/>
                      <a:pt x="281178" y="184710"/>
                    </a:cubicBezTo>
                    <a:lnTo>
                      <a:pt x="181070" y="202332"/>
                    </a:lnTo>
                    <a:lnTo>
                      <a:pt x="238697" y="205475"/>
                    </a:lnTo>
                    <a:cubicBezTo>
                      <a:pt x="247078" y="205951"/>
                      <a:pt x="252031" y="215190"/>
                      <a:pt x="247650" y="222334"/>
                    </a:cubicBezTo>
                    <a:lnTo>
                      <a:pt x="247650" y="222334"/>
                    </a:lnTo>
                    <a:cubicBezTo>
                      <a:pt x="245840" y="225287"/>
                      <a:pt x="242792" y="227287"/>
                      <a:pt x="239363" y="227668"/>
                    </a:cubicBezTo>
                    <a:cubicBezTo>
                      <a:pt x="211836" y="230907"/>
                      <a:pt x="88106" y="245575"/>
                      <a:pt x="69818" y="245575"/>
                    </a:cubicBezTo>
                    <a:cubicBezTo>
                      <a:pt x="49244" y="245575"/>
                      <a:pt x="3905" y="245575"/>
                      <a:pt x="3905" y="245575"/>
                    </a:cubicBezTo>
                    <a:lnTo>
                      <a:pt x="0" y="157088"/>
                    </a:lnTo>
                    <a:close/>
                  </a:path>
                </a:pathLst>
              </a:custGeom>
              <a:solidFill>
                <a:srgbClr val="C8AA8A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5"/>
              <p:cNvSpPr/>
              <p:nvPr/>
            </p:nvSpPr>
            <p:spPr>
              <a:xfrm>
                <a:off x="4332165" y="2844069"/>
                <a:ext cx="395663" cy="378809"/>
              </a:xfrm>
              <a:custGeom>
                <a:avLst/>
                <a:gdLst/>
                <a:ahLst/>
                <a:cxnLst/>
                <a:rect l="l" t="t" r="r" b="b"/>
                <a:pathLst>
                  <a:path w="395663" h="378809" extrusionOk="0">
                    <a:moveTo>
                      <a:pt x="103342" y="0"/>
                    </a:moveTo>
                    <a:cubicBezTo>
                      <a:pt x="103342" y="0"/>
                      <a:pt x="-7244" y="269272"/>
                      <a:pt x="376" y="325279"/>
                    </a:cubicBezTo>
                    <a:cubicBezTo>
                      <a:pt x="6568" y="370523"/>
                      <a:pt x="395664" y="378809"/>
                      <a:pt x="395664" y="378809"/>
                    </a:cubicBezTo>
                    <a:lnTo>
                      <a:pt x="395664" y="238792"/>
                    </a:lnTo>
                    <a:lnTo>
                      <a:pt x="134203" y="164687"/>
                    </a:ln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0" name="Google Shape;1480;p5"/>
            <p:cNvSpPr/>
            <p:nvPr/>
          </p:nvSpPr>
          <p:spPr>
            <a:xfrm>
              <a:off x="6126147" y="2511765"/>
              <a:ext cx="84015" cy="305494"/>
            </a:xfrm>
            <a:custGeom>
              <a:avLst/>
              <a:gdLst/>
              <a:ahLst/>
              <a:cxnLst/>
              <a:rect l="l" t="t" r="r" b="b"/>
              <a:pathLst>
                <a:path w="90582" h="329374" extrusionOk="0">
                  <a:moveTo>
                    <a:pt x="0" y="329374"/>
                  </a:moveTo>
                  <a:lnTo>
                    <a:pt x="90583" y="0"/>
                  </a:lnTo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81" name="Google Shape;1481;p5"/>
            <p:cNvGrpSpPr/>
            <p:nvPr/>
          </p:nvGrpSpPr>
          <p:grpSpPr>
            <a:xfrm>
              <a:off x="5568283" y="3046405"/>
              <a:ext cx="387546" cy="378887"/>
              <a:chOff x="3978453" y="3284315"/>
              <a:chExt cx="417794" cy="408415"/>
            </a:xfrm>
          </p:grpSpPr>
          <p:sp>
            <p:nvSpPr>
              <p:cNvPr id="1482" name="Google Shape;1482;p5"/>
              <p:cNvSpPr/>
              <p:nvPr/>
            </p:nvSpPr>
            <p:spPr>
              <a:xfrm>
                <a:off x="4163663" y="3284315"/>
                <a:ext cx="30098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3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5"/>
              <p:cNvSpPr/>
              <p:nvPr/>
            </p:nvSpPr>
            <p:spPr>
              <a:xfrm>
                <a:off x="4079285" y="3306763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1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7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5"/>
              <p:cNvSpPr/>
              <p:nvPr/>
            </p:nvSpPr>
            <p:spPr>
              <a:xfrm>
                <a:off x="4036676" y="3377475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259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5"/>
              <p:cNvSpPr/>
              <p:nvPr/>
            </p:nvSpPr>
            <p:spPr>
              <a:xfrm>
                <a:off x="3978453" y="3436814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3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5"/>
              <p:cNvSpPr/>
              <p:nvPr/>
            </p:nvSpPr>
            <p:spPr>
              <a:xfrm>
                <a:off x="3994673" y="3504628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5"/>
              <p:cNvSpPr/>
              <p:nvPr/>
            </p:nvSpPr>
            <p:spPr>
              <a:xfrm>
                <a:off x="4002731" y="3550824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9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9"/>
                      <a:pt x="79588" y="32671"/>
                    </a:cubicBezTo>
                    <a:cubicBezTo>
                      <a:pt x="92733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5"/>
              <p:cNvSpPr/>
              <p:nvPr/>
            </p:nvSpPr>
            <p:spPr>
              <a:xfrm>
                <a:off x="4076515" y="3581781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2"/>
                      <a:pt x="47524" y="26479"/>
                    </a:cubicBezTo>
                    <a:cubicBezTo>
                      <a:pt x="55810" y="18097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284" y="30194"/>
                      <a:pt x="29426" y="35814"/>
                      <a:pt x="24949" y="435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5"/>
              <p:cNvSpPr/>
              <p:nvPr/>
            </p:nvSpPr>
            <p:spPr>
              <a:xfrm>
                <a:off x="4163792" y="360473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490" y="40196"/>
                    </a:moveTo>
                    <a:cubicBezTo>
                      <a:pt x="7109" y="44863"/>
                      <a:pt x="4633" y="55816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7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157" y="32385"/>
                      <a:pt x="7490" y="4019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5"/>
              <p:cNvSpPr/>
              <p:nvPr/>
            </p:nvSpPr>
            <p:spPr>
              <a:xfrm>
                <a:off x="4208716" y="3581209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7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7" y="108775"/>
                      <a:pt x="62674" y="100584"/>
                      <a:pt x="59817" y="92773"/>
                    </a:cubicBezTo>
                    <a:cubicBezTo>
                      <a:pt x="58388" y="88963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6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03" y="40957"/>
                      <a:pt x="24955" y="47911"/>
                      <a:pt x="28670" y="5781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5"/>
              <p:cNvSpPr/>
              <p:nvPr/>
            </p:nvSpPr>
            <p:spPr>
              <a:xfrm>
                <a:off x="4254436" y="3560825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3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7" y="95536"/>
                      <a:pt x="90868" y="90964"/>
                    </a:cubicBezTo>
                    <a:cubicBezTo>
                      <a:pt x="95441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1"/>
                    </a:cubicBezTo>
                    <a:cubicBezTo>
                      <a:pt x="75628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2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5"/>
              <p:cNvSpPr/>
              <p:nvPr/>
            </p:nvSpPr>
            <p:spPr>
              <a:xfrm>
                <a:off x="4284726" y="3515677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6" y="51625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4" y="35433"/>
                    </a:cubicBezTo>
                    <a:cubicBezTo>
                      <a:pt x="85153" y="34671"/>
                      <a:pt x="81343" y="34099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1"/>
                    </a:lnTo>
                    <a:cubicBezTo>
                      <a:pt x="0" y="31051"/>
                      <a:pt x="0" y="31051"/>
                      <a:pt x="22765" y="32385"/>
                    </a:cubicBezTo>
                    <a:cubicBezTo>
                      <a:pt x="36767" y="33147"/>
                      <a:pt x="44005" y="35338"/>
                      <a:pt x="53912" y="3895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5"/>
              <p:cNvSpPr/>
              <p:nvPr/>
            </p:nvSpPr>
            <p:spPr>
              <a:xfrm>
                <a:off x="4293393" y="3469437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337" y="17094"/>
                      <a:pt x="32766" y="16332"/>
                      <a:pt x="40577" y="1557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5"/>
              <p:cNvSpPr/>
              <p:nvPr/>
            </p:nvSpPr>
            <p:spPr>
              <a:xfrm>
                <a:off x="4270247" y="3376884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7" y="4490"/>
                      <a:pt x="80200" y="7634"/>
                      <a:pt x="77057" y="10206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7" y="44591"/>
                      <a:pt x="57340" y="3925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5"/>
              <p:cNvSpPr/>
              <p:nvPr/>
            </p:nvSpPr>
            <p:spPr>
              <a:xfrm>
                <a:off x="4231100" y="3333220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7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346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6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5"/>
              <p:cNvSpPr/>
              <p:nvPr/>
            </p:nvSpPr>
            <p:spPr>
              <a:xfrm rot="-552203">
                <a:off x="4067587" y="3380286"/>
                <a:ext cx="234217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234128" h="234128" extrusionOk="0">
                    <a:moveTo>
                      <a:pt x="234128" y="117064"/>
                    </a:moveTo>
                    <a:cubicBezTo>
                      <a:pt x="234128" y="181717"/>
                      <a:pt x="181717" y="234128"/>
                      <a:pt x="117064" y="234128"/>
                    </a:cubicBezTo>
                    <a:cubicBezTo>
                      <a:pt x="52411" y="234128"/>
                      <a:pt x="0" y="181717"/>
                      <a:pt x="0" y="117064"/>
                    </a:cubicBezTo>
                    <a:cubicBezTo>
                      <a:pt x="0" y="52411"/>
                      <a:pt x="52411" y="0"/>
                      <a:pt x="117064" y="0"/>
                    </a:cubicBezTo>
                    <a:cubicBezTo>
                      <a:pt x="181717" y="0"/>
                      <a:pt x="234128" y="52412"/>
                      <a:pt x="234128" y="11706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97" name="Google Shape;1497;p5"/>
              <p:cNvGrpSpPr/>
              <p:nvPr/>
            </p:nvGrpSpPr>
            <p:grpSpPr>
              <a:xfrm>
                <a:off x="4109643" y="3425224"/>
                <a:ext cx="51543" cy="48162"/>
                <a:chOff x="4109643" y="3425224"/>
                <a:chExt cx="51543" cy="48162"/>
              </a:xfrm>
            </p:grpSpPr>
            <p:sp>
              <p:nvSpPr>
                <p:cNvPr id="1498" name="Google Shape;1498;p5"/>
                <p:cNvSpPr/>
                <p:nvPr/>
              </p:nvSpPr>
              <p:spPr>
                <a:xfrm>
                  <a:off x="4109643" y="3425224"/>
                  <a:ext cx="3060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3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0"/>
                        <a:pt x="32684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5"/>
                <p:cNvSpPr/>
                <p:nvPr/>
              </p:nvSpPr>
              <p:spPr>
                <a:xfrm>
                  <a:off x="4124991" y="3449669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2" y="7906"/>
                      </a:cubicBezTo>
                      <a:cubicBezTo>
                        <a:pt x="16383" y="13335"/>
                        <a:pt x="16859" y="22288"/>
                        <a:pt x="16859" y="23717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5"/>
                <p:cNvSpPr/>
                <p:nvPr/>
              </p:nvSpPr>
              <p:spPr>
                <a:xfrm>
                  <a:off x="4138898" y="3439287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1" name="Google Shape;1501;p5"/>
              <p:cNvGrpSpPr/>
              <p:nvPr/>
            </p:nvGrpSpPr>
            <p:grpSpPr>
              <a:xfrm>
                <a:off x="4212145" y="3418388"/>
                <a:ext cx="27594" cy="38138"/>
                <a:chOff x="4212145" y="3418388"/>
                <a:chExt cx="27594" cy="38138"/>
              </a:xfrm>
            </p:grpSpPr>
            <p:sp>
              <p:nvSpPr>
                <p:cNvPr id="1502" name="Google Shape;1502;p5"/>
                <p:cNvSpPr/>
                <p:nvPr/>
              </p:nvSpPr>
              <p:spPr>
                <a:xfrm>
                  <a:off x="4224651" y="3418388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5"/>
                <p:cNvSpPr/>
                <p:nvPr/>
              </p:nvSpPr>
              <p:spPr>
                <a:xfrm>
                  <a:off x="4212145" y="3431571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2" y="5905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5"/>
                <p:cNvSpPr/>
                <p:nvPr/>
              </p:nvSpPr>
              <p:spPr>
                <a:xfrm>
                  <a:off x="4225734" y="3438810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3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5" name="Google Shape;1505;p5"/>
              <p:cNvGrpSpPr/>
              <p:nvPr/>
            </p:nvGrpSpPr>
            <p:grpSpPr>
              <a:xfrm>
                <a:off x="4224528" y="3513391"/>
                <a:ext cx="36239" cy="30883"/>
                <a:chOff x="4224528" y="3513391"/>
                <a:chExt cx="36239" cy="30883"/>
              </a:xfrm>
            </p:grpSpPr>
            <p:sp>
              <p:nvSpPr>
                <p:cNvPr id="1506" name="Google Shape;1506;p5"/>
                <p:cNvSpPr/>
                <p:nvPr/>
              </p:nvSpPr>
              <p:spPr>
                <a:xfrm>
                  <a:off x="4239436" y="3527846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2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2" y="5166"/>
                        <a:pt x="22619" y="10310"/>
                        <a:pt x="20810" y="13739"/>
                      </a:cubicBezTo>
                      <a:cubicBezTo>
                        <a:pt x="19000" y="17073"/>
                        <a:pt x="12999" y="17358"/>
                        <a:pt x="7380" y="14310"/>
                      </a:cubicBezTo>
                      <a:cubicBezTo>
                        <a:pt x="1760" y="11262"/>
                        <a:pt x="-1288" y="6024"/>
                        <a:pt x="522" y="26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5"/>
                <p:cNvSpPr/>
                <p:nvPr/>
              </p:nvSpPr>
              <p:spPr>
                <a:xfrm>
                  <a:off x="4236338" y="3513391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3"/>
                      </a:cubicBezTo>
                      <a:cubicBezTo>
                        <a:pt x="1048" y="6953"/>
                        <a:pt x="191" y="1048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5"/>
                <p:cNvSpPr/>
                <p:nvPr/>
              </p:nvSpPr>
              <p:spPr>
                <a:xfrm>
                  <a:off x="4224528" y="3525392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3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9" name="Google Shape;1509;p5"/>
              <p:cNvGrpSpPr/>
              <p:nvPr/>
            </p:nvGrpSpPr>
            <p:grpSpPr>
              <a:xfrm>
                <a:off x="4092556" y="3523011"/>
                <a:ext cx="36530" cy="26939"/>
                <a:chOff x="4092556" y="3523011"/>
                <a:chExt cx="36530" cy="26939"/>
              </a:xfrm>
            </p:grpSpPr>
            <p:sp>
              <p:nvSpPr>
                <p:cNvPr id="1510" name="Google Shape;1510;p5"/>
                <p:cNvSpPr/>
                <p:nvPr/>
              </p:nvSpPr>
              <p:spPr>
                <a:xfrm>
                  <a:off x="4092556" y="3532527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385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5"/>
                <p:cNvSpPr/>
                <p:nvPr/>
              </p:nvSpPr>
              <p:spPr>
                <a:xfrm>
                  <a:off x="4110132" y="3537634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79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5"/>
                <p:cNvSpPr/>
                <p:nvPr/>
              </p:nvSpPr>
              <p:spPr>
                <a:xfrm>
                  <a:off x="4106894" y="3523011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5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3" name="Google Shape;1513;p5"/>
              <p:cNvGrpSpPr/>
              <p:nvPr/>
            </p:nvGrpSpPr>
            <p:grpSpPr>
              <a:xfrm>
                <a:off x="4176617" y="3522344"/>
                <a:ext cx="25648" cy="55094"/>
                <a:chOff x="4176617" y="3522344"/>
                <a:chExt cx="25648" cy="55094"/>
              </a:xfrm>
            </p:grpSpPr>
            <p:sp>
              <p:nvSpPr>
                <p:cNvPr id="1514" name="Google Shape;1514;p5"/>
                <p:cNvSpPr/>
                <p:nvPr/>
              </p:nvSpPr>
              <p:spPr>
                <a:xfrm>
                  <a:off x="4180549" y="3543926"/>
                  <a:ext cx="21716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6" h="33512" extrusionOk="0">
                      <a:moveTo>
                        <a:pt x="6354" y="231"/>
                      </a:moveTo>
                      <a:cubicBezTo>
                        <a:pt x="11784" y="-1293"/>
                        <a:pt x="18261" y="4898"/>
                        <a:pt x="20737" y="14042"/>
                      </a:cubicBezTo>
                      <a:cubicBezTo>
                        <a:pt x="23214" y="23186"/>
                        <a:pt x="20832" y="31758"/>
                        <a:pt x="15403" y="33282"/>
                      </a:cubicBezTo>
                      <a:cubicBezTo>
                        <a:pt x="9974" y="34806"/>
                        <a:pt x="3497" y="28615"/>
                        <a:pt x="1020" y="19471"/>
                      </a:cubicBezTo>
                      <a:cubicBezTo>
                        <a:pt x="-1551" y="10327"/>
                        <a:pt x="925" y="1755"/>
                        <a:pt x="6354" y="23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5"/>
                <p:cNvSpPr/>
                <p:nvPr/>
              </p:nvSpPr>
              <p:spPr>
                <a:xfrm>
                  <a:off x="4194586" y="3522725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5"/>
                <p:cNvSpPr/>
                <p:nvPr/>
              </p:nvSpPr>
              <p:spPr>
                <a:xfrm>
                  <a:off x="4176617" y="3522344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5"/>
                      </a:moveTo>
                      <a:cubicBezTo>
                        <a:pt x="5143" y="26575"/>
                        <a:pt x="6001" y="20669"/>
                        <a:pt x="6382" y="18479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17" name="Google Shape;1517;p5"/>
            <p:cNvGrpSpPr/>
            <p:nvPr/>
          </p:nvGrpSpPr>
          <p:grpSpPr>
            <a:xfrm>
              <a:off x="5858362" y="1773795"/>
              <a:ext cx="261388" cy="255520"/>
              <a:chOff x="4291173" y="1912524"/>
              <a:chExt cx="281790" cy="275434"/>
            </a:xfrm>
          </p:grpSpPr>
          <p:sp>
            <p:nvSpPr>
              <p:cNvPr id="1518" name="Google Shape;1518;p5"/>
              <p:cNvSpPr/>
              <p:nvPr/>
            </p:nvSpPr>
            <p:spPr>
              <a:xfrm>
                <a:off x="4416170" y="1912524"/>
                <a:ext cx="20288" cy="68865"/>
              </a:xfrm>
              <a:custGeom>
                <a:avLst/>
                <a:gdLst/>
                <a:ahLst/>
                <a:cxnLst/>
                <a:rect l="l" t="t" r="r" b="b"/>
                <a:pathLst>
                  <a:path w="20288" h="68865" extrusionOk="0">
                    <a:moveTo>
                      <a:pt x="13525" y="36004"/>
                    </a:moveTo>
                    <a:cubicBezTo>
                      <a:pt x="13525" y="32099"/>
                      <a:pt x="14764" y="22860"/>
                      <a:pt x="15621" y="19050"/>
                    </a:cubicBezTo>
                    <a:cubicBezTo>
                      <a:pt x="16383" y="15907"/>
                      <a:pt x="17335" y="12382"/>
                      <a:pt x="17335" y="9239"/>
                    </a:cubicBezTo>
                    <a:cubicBezTo>
                      <a:pt x="17335" y="4096"/>
                      <a:pt x="14097" y="0"/>
                      <a:pt x="10096" y="0"/>
                    </a:cubicBezTo>
                    <a:cubicBezTo>
                      <a:pt x="6096" y="0"/>
                      <a:pt x="2858" y="4096"/>
                      <a:pt x="2858" y="9239"/>
                    </a:cubicBezTo>
                    <a:cubicBezTo>
                      <a:pt x="2858" y="11716"/>
                      <a:pt x="3715" y="14097"/>
                      <a:pt x="4096" y="16573"/>
                    </a:cubicBezTo>
                    <a:cubicBezTo>
                      <a:pt x="4477" y="18955"/>
                      <a:pt x="4953" y="21241"/>
                      <a:pt x="5429" y="23527"/>
                    </a:cubicBezTo>
                    <a:cubicBezTo>
                      <a:pt x="7239" y="32575"/>
                      <a:pt x="7620" y="46768"/>
                      <a:pt x="5429" y="55054"/>
                    </a:cubicBezTo>
                    <a:cubicBezTo>
                      <a:pt x="3239" y="63436"/>
                      <a:pt x="0" y="68866"/>
                      <a:pt x="0" y="68866"/>
                    </a:cubicBezTo>
                    <a:lnTo>
                      <a:pt x="20288" y="68866"/>
                    </a:lnTo>
                    <a:cubicBezTo>
                      <a:pt x="20288" y="68866"/>
                      <a:pt x="20288" y="68866"/>
                      <a:pt x="16288" y="55435"/>
                    </a:cubicBezTo>
                    <a:cubicBezTo>
                      <a:pt x="13811" y="47054"/>
                      <a:pt x="13525" y="42481"/>
                      <a:pt x="13525" y="3600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5"/>
              <p:cNvSpPr/>
              <p:nvPr/>
            </p:nvSpPr>
            <p:spPr>
              <a:xfrm>
                <a:off x="4359077" y="1927719"/>
                <a:ext cx="46235" cy="73959"/>
              </a:xfrm>
              <a:custGeom>
                <a:avLst/>
                <a:gdLst/>
                <a:ahLst/>
                <a:cxnLst/>
                <a:rect l="l" t="t" r="r" b="b"/>
                <a:pathLst>
                  <a:path w="46235" h="73959" extrusionOk="0">
                    <a:moveTo>
                      <a:pt x="24232" y="34812"/>
                    </a:moveTo>
                    <a:cubicBezTo>
                      <a:pt x="22423" y="30906"/>
                      <a:pt x="19375" y="21191"/>
                      <a:pt x="18517" y="17000"/>
                    </a:cubicBezTo>
                    <a:cubicBezTo>
                      <a:pt x="17851" y="13571"/>
                      <a:pt x="17184" y="9570"/>
                      <a:pt x="15660" y="6427"/>
                    </a:cubicBezTo>
                    <a:cubicBezTo>
                      <a:pt x="13279" y="1379"/>
                      <a:pt x="8135" y="-1288"/>
                      <a:pt x="4135" y="617"/>
                    </a:cubicBezTo>
                    <a:cubicBezTo>
                      <a:pt x="134" y="2522"/>
                      <a:pt x="-1199" y="8142"/>
                      <a:pt x="1182" y="13190"/>
                    </a:cubicBezTo>
                    <a:cubicBezTo>
                      <a:pt x="2325" y="15666"/>
                      <a:pt x="4325" y="17667"/>
                      <a:pt x="5849" y="19953"/>
                    </a:cubicBezTo>
                    <a:cubicBezTo>
                      <a:pt x="7278" y="22143"/>
                      <a:pt x="8897" y="24239"/>
                      <a:pt x="10421" y="26334"/>
                    </a:cubicBezTo>
                    <a:cubicBezTo>
                      <a:pt x="16422" y="34526"/>
                      <a:pt x="23375" y="48432"/>
                      <a:pt x="25090" y="57767"/>
                    </a:cubicBezTo>
                    <a:cubicBezTo>
                      <a:pt x="26804" y="67101"/>
                      <a:pt x="26042" y="73959"/>
                      <a:pt x="26042" y="73959"/>
                    </a:cubicBezTo>
                    <a:lnTo>
                      <a:pt x="46235" y="64530"/>
                    </a:lnTo>
                    <a:cubicBezTo>
                      <a:pt x="46235" y="64530"/>
                      <a:pt x="46235" y="64530"/>
                      <a:pt x="36043" y="53004"/>
                    </a:cubicBezTo>
                    <a:cubicBezTo>
                      <a:pt x="29662" y="45670"/>
                      <a:pt x="27280" y="41193"/>
                      <a:pt x="24232" y="3481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5"/>
              <p:cNvSpPr/>
              <p:nvPr/>
            </p:nvSpPr>
            <p:spPr>
              <a:xfrm>
                <a:off x="4330259" y="1975363"/>
                <a:ext cx="45715" cy="40888"/>
              </a:xfrm>
              <a:custGeom>
                <a:avLst/>
                <a:gdLst/>
                <a:ahLst/>
                <a:cxnLst/>
                <a:rect l="l" t="t" r="r" b="b"/>
                <a:pathLst>
                  <a:path w="45715" h="40888" extrusionOk="0">
                    <a:moveTo>
                      <a:pt x="23522" y="17076"/>
                    </a:moveTo>
                    <a:cubicBezTo>
                      <a:pt x="21236" y="15171"/>
                      <a:pt x="16569" y="10028"/>
                      <a:pt x="14759" y="7647"/>
                    </a:cubicBezTo>
                    <a:cubicBezTo>
                      <a:pt x="13331" y="5742"/>
                      <a:pt x="11807" y="3456"/>
                      <a:pt x="9902" y="1932"/>
                    </a:cubicBezTo>
                    <a:cubicBezTo>
                      <a:pt x="6949" y="-545"/>
                      <a:pt x="3044" y="-640"/>
                      <a:pt x="1043" y="1646"/>
                    </a:cubicBezTo>
                    <a:cubicBezTo>
                      <a:pt x="-862" y="3932"/>
                      <a:pt x="-100" y="7837"/>
                      <a:pt x="2853" y="10314"/>
                    </a:cubicBezTo>
                    <a:cubicBezTo>
                      <a:pt x="4282" y="11552"/>
                      <a:pt x="6092" y="12219"/>
                      <a:pt x="7711" y="13171"/>
                    </a:cubicBezTo>
                    <a:cubicBezTo>
                      <a:pt x="9235" y="14124"/>
                      <a:pt x="10854" y="14981"/>
                      <a:pt x="12378" y="15838"/>
                    </a:cubicBezTo>
                    <a:cubicBezTo>
                      <a:pt x="18474" y="19172"/>
                      <a:pt x="26761" y="25839"/>
                      <a:pt x="30571" y="31078"/>
                    </a:cubicBezTo>
                    <a:cubicBezTo>
                      <a:pt x="34286" y="36317"/>
                      <a:pt x="35905" y="40889"/>
                      <a:pt x="35905" y="40889"/>
                    </a:cubicBezTo>
                    <a:lnTo>
                      <a:pt x="45716" y="29173"/>
                    </a:lnTo>
                    <a:cubicBezTo>
                      <a:pt x="45716" y="29173"/>
                      <a:pt x="45716" y="29173"/>
                      <a:pt x="36095" y="24982"/>
                    </a:cubicBezTo>
                    <a:cubicBezTo>
                      <a:pt x="30095" y="22315"/>
                      <a:pt x="27237" y="20220"/>
                      <a:pt x="23522" y="1707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5"/>
              <p:cNvSpPr/>
              <p:nvPr/>
            </p:nvSpPr>
            <p:spPr>
              <a:xfrm>
                <a:off x="4291173" y="2015254"/>
                <a:ext cx="76133" cy="35763"/>
              </a:xfrm>
              <a:custGeom>
                <a:avLst/>
                <a:gdLst/>
                <a:ahLst/>
                <a:cxnLst/>
                <a:rect l="l" t="t" r="r" b="b"/>
                <a:pathLst>
                  <a:path w="76133" h="35763" extrusionOk="0">
                    <a:moveTo>
                      <a:pt x="39367" y="12142"/>
                    </a:moveTo>
                    <a:cubicBezTo>
                      <a:pt x="35176" y="11094"/>
                      <a:pt x="25842" y="7093"/>
                      <a:pt x="22032" y="5093"/>
                    </a:cubicBezTo>
                    <a:cubicBezTo>
                      <a:pt x="18984" y="3379"/>
                      <a:pt x="15460" y="1379"/>
                      <a:pt x="12126" y="426"/>
                    </a:cubicBezTo>
                    <a:cubicBezTo>
                      <a:pt x="6697" y="-1003"/>
                      <a:pt x="1363" y="1283"/>
                      <a:pt x="220" y="5474"/>
                    </a:cubicBezTo>
                    <a:cubicBezTo>
                      <a:pt x="-923" y="9760"/>
                      <a:pt x="2506" y="14333"/>
                      <a:pt x="7935" y="15761"/>
                    </a:cubicBezTo>
                    <a:cubicBezTo>
                      <a:pt x="10602" y="16428"/>
                      <a:pt x="13364" y="16237"/>
                      <a:pt x="16031" y="16523"/>
                    </a:cubicBezTo>
                    <a:cubicBezTo>
                      <a:pt x="18603" y="16809"/>
                      <a:pt x="21270" y="16999"/>
                      <a:pt x="23842" y="17095"/>
                    </a:cubicBezTo>
                    <a:cubicBezTo>
                      <a:pt x="33938" y="17762"/>
                      <a:pt x="49083" y="21381"/>
                      <a:pt x="57274" y="26048"/>
                    </a:cubicBezTo>
                    <a:cubicBezTo>
                      <a:pt x="65466" y="30716"/>
                      <a:pt x="70324" y="35764"/>
                      <a:pt x="70324" y="35764"/>
                    </a:cubicBezTo>
                    <a:lnTo>
                      <a:pt x="76134" y="14237"/>
                    </a:lnTo>
                    <a:cubicBezTo>
                      <a:pt x="76134" y="14237"/>
                      <a:pt x="76134" y="14237"/>
                      <a:pt x="60799" y="14618"/>
                    </a:cubicBezTo>
                    <a:cubicBezTo>
                      <a:pt x="51274" y="14999"/>
                      <a:pt x="46321" y="13952"/>
                      <a:pt x="39367" y="1214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5"/>
              <p:cNvSpPr/>
              <p:nvPr/>
            </p:nvSpPr>
            <p:spPr>
              <a:xfrm>
                <a:off x="4302083" y="2061019"/>
                <a:ext cx="55794" cy="22130"/>
              </a:xfrm>
              <a:custGeom>
                <a:avLst/>
                <a:gdLst/>
                <a:ahLst/>
                <a:cxnLst/>
                <a:rect l="l" t="t" r="r" b="b"/>
                <a:pathLst>
                  <a:path w="55794" h="22130" extrusionOk="0">
                    <a:moveTo>
                      <a:pt x="28076" y="9811"/>
                    </a:moveTo>
                    <a:cubicBezTo>
                      <a:pt x="24933" y="10382"/>
                      <a:pt x="17599" y="10668"/>
                      <a:pt x="14360" y="10478"/>
                    </a:cubicBezTo>
                    <a:cubicBezTo>
                      <a:pt x="11789" y="10287"/>
                      <a:pt x="8836" y="10001"/>
                      <a:pt x="6359" y="10478"/>
                    </a:cubicBezTo>
                    <a:cubicBezTo>
                      <a:pt x="2359" y="11144"/>
                      <a:pt x="-499" y="14288"/>
                      <a:pt x="73" y="17526"/>
                    </a:cubicBezTo>
                    <a:cubicBezTo>
                      <a:pt x="644" y="20669"/>
                      <a:pt x="4359" y="22670"/>
                      <a:pt x="8360" y="22003"/>
                    </a:cubicBezTo>
                    <a:cubicBezTo>
                      <a:pt x="10360" y="21622"/>
                      <a:pt x="12074" y="20669"/>
                      <a:pt x="13979" y="20003"/>
                    </a:cubicBezTo>
                    <a:cubicBezTo>
                      <a:pt x="15789" y="19431"/>
                      <a:pt x="17504" y="18669"/>
                      <a:pt x="19313" y="18002"/>
                    </a:cubicBezTo>
                    <a:cubicBezTo>
                      <a:pt x="26171" y="15335"/>
                      <a:pt x="37316" y="13049"/>
                      <a:pt x="44174" y="13621"/>
                    </a:cubicBezTo>
                    <a:cubicBezTo>
                      <a:pt x="51032" y="14192"/>
                      <a:pt x="55794" y="16002"/>
                      <a:pt x="55794" y="16002"/>
                    </a:cubicBezTo>
                    <a:lnTo>
                      <a:pt x="52937" y="0"/>
                    </a:lnTo>
                    <a:cubicBezTo>
                      <a:pt x="52937" y="0"/>
                      <a:pt x="52937" y="0"/>
                      <a:pt x="42935" y="5048"/>
                    </a:cubicBezTo>
                    <a:cubicBezTo>
                      <a:pt x="36839" y="8096"/>
                      <a:pt x="33220" y="8954"/>
                      <a:pt x="28076" y="981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5"/>
              <p:cNvSpPr/>
              <p:nvPr/>
            </p:nvSpPr>
            <p:spPr>
              <a:xfrm>
                <a:off x="4307529" y="2092166"/>
                <a:ext cx="69493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69493" h="55590" extrusionOk="0">
                    <a:moveTo>
                      <a:pt x="31393" y="26860"/>
                    </a:moveTo>
                    <a:cubicBezTo>
                      <a:pt x="27869" y="29337"/>
                      <a:pt x="18820" y="34004"/>
                      <a:pt x="14820" y="35623"/>
                    </a:cubicBezTo>
                    <a:cubicBezTo>
                      <a:pt x="11581" y="36862"/>
                      <a:pt x="7771" y="38290"/>
                      <a:pt x="4914" y="40291"/>
                    </a:cubicBezTo>
                    <a:cubicBezTo>
                      <a:pt x="342" y="43529"/>
                      <a:pt x="-1373" y="49054"/>
                      <a:pt x="1199" y="52673"/>
                    </a:cubicBezTo>
                    <a:cubicBezTo>
                      <a:pt x="3676" y="56293"/>
                      <a:pt x="9486" y="56578"/>
                      <a:pt x="14058" y="53340"/>
                    </a:cubicBezTo>
                    <a:cubicBezTo>
                      <a:pt x="16249" y="51816"/>
                      <a:pt x="17963" y="49530"/>
                      <a:pt x="19868" y="47625"/>
                    </a:cubicBezTo>
                    <a:cubicBezTo>
                      <a:pt x="21773" y="45815"/>
                      <a:pt x="23583" y="43910"/>
                      <a:pt x="25297" y="42005"/>
                    </a:cubicBezTo>
                    <a:cubicBezTo>
                      <a:pt x="32346" y="34671"/>
                      <a:pt x="44824" y="25432"/>
                      <a:pt x="53682" y="22098"/>
                    </a:cubicBezTo>
                    <a:cubicBezTo>
                      <a:pt x="62540" y="18764"/>
                      <a:pt x="69493" y="18288"/>
                      <a:pt x="69493" y="18288"/>
                    </a:cubicBezTo>
                    <a:lnTo>
                      <a:pt x="56730" y="0"/>
                    </a:lnTo>
                    <a:cubicBezTo>
                      <a:pt x="56730" y="0"/>
                      <a:pt x="56730" y="0"/>
                      <a:pt x="47205" y="12002"/>
                    </a:cubicBezTo>
                    <a:cubicBezTo>
                      <a:pt x="41204" y="19526"/>
                      <a:pt x="37204" y="22669"/>
                      <a:pt x="31393" y="2686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5"/>
              <p:cNvSpPr/>
              <p:nvPr/>
            </p:nvSpPr>
            <p:spPr>
              <a:xfrm>
                <a:off x="4357214" y="2113311"/>
                <a:ext cx="42858" cy="60234"/>
              </a:xfrm>
              <a:custGeom>
                <a:avLst/>
                <a:gdLst/>
                <a:ahLst/>
                <a:cxnLst/>
                <a:rect l="l" t="t" r="r" b="b"/>
                <a:pathLst>
                  <a:path w="42858" h="60234" extrusionOk="0">
                    <a:moveTo>
                      <a:pt x="16856" y="29146"/>
                    </a:moveTo>
                    <a:cubicBezTo>
                      <a:pt x="15046" y="32290"/>
                      <a:pt x="9807" y="39052"/>
                      <a:pt x="7331" y="41719"/>
                    </a:cubicBezTo>
                    <a:cubicBezTo>
                      <a:pt x="5330" y="43815"/>
                      <a:pt x="2854" y="46196"/>
                      <a:pt x="1425" y="48768"/>
                    </a:cubicBezTo>
                    <a:cubicBezTo>
                      <a:pt x="-956" y="52864"/>
                      <a:pt x="-289" y="57626"/>
                      <a:pt x="2949" y="59531"/>
                    </a:cubicBezTo>
                    <a:cubicBezTo>
                      <a:pt x="6188" y="61341"/>
                      <a:pt x="10664" y="59531"/>
                      <a:pt x="13046" y="55531"/>
                    </a:cubicBezTo>
                    <a:cubicBezTo>
                      <a:pt x="14189" y="53530"/>
                      <a:pt x="14665" y="51244"/>
                      <a:pt x="15427" y="49149"/>
                    </a:cubicBezTo>
                    <a:cubicBezTo>
                      <a:pt x="16189" y="47149"/>
                      <a:pt x="16951" y="45053"/>
                      <a:pt x="17618" y="42958"/>
                    </a:cubicBezTo>
                    <a:cubicBezTo>
                      <a:pt x="20380" y="34861"/>
                      <a:pt x="26571" y="23431"/>
                      <a:pt x="32191" y="17812"/>
                    </a:cubicBezTo>
                    <a:cubicBezTo>
                      <a:pt x="37811" y="12192"/>
                      <a:pt x="42859" y="9334"/>
                      <a:pt x="42859" y="9334"/>
                    </a:cubicBezTo>
                    <a:lnTo>
                      <a:pt x="26666" y="0"/>
                    </a:lnTo>
                    <a:cubicBezTo>
                      <a:pt x="26666" y="0"/>
                      <a:pt x="26666" y="0"/>
                      <a:pt x="23714" y="12573"/>
                    </a:cubicBezTo>
                    <a:cubicBezTo>
                      <a:pt x="21809" y="20098"/>
                      <a:pt x="19904" y="23908"/>
                      <a:pt x="16856" y="2914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5"/>
              <p:cNvSpPr/>
              <p:nvPr/>
            </p:nvSpPr>
            <p:spPr>
              <a:xfrm>
                <a:off x="4416130" y="2128647"/>
                <a:ext cx="18232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18232" h="56406" extrusionOk="0">
                    <a:moveTo>
                      <a:pt x="5088" y="27051"/>
                    </a:moveTo>
                    <a:cubicBezTo>
                      <a:pt x="4803" y="30194"/>
                      <a:pt x="3183" y="37624"/>
                      <a:pt x="2136" y="40576"/>
                    </a:cubicBezTo>
                    <a:cubicBezTo>
                      <a:pt x="1278" y="43053"/>
                      <a:pt x="231" y="45815"/>
                      <a:pt x="40" y="48387"/>
                    </a:cubicBezTo>
                    <a:cubicBezTo>
                      <a:pt x="-341" y="52483"/>
                      <a:pt x="2040" y="56102"/>
                      <a:pt x="5279" y="56388"/>
                    </a:cubicBezTo>
                    <a:cubicBezTo>
                      <a:pt x="8517" y="56674"/>
                      <a:pt x="11470" y="53530"/>
                      <a:pt x="11756" y="49435"/>
                    </a:cubicBezTo>
                    <a:cubicBezTo>
                      <a:pt x="11946" y="47434"/>
                      <a:pt x="11375" y="45434"/>
                      <a:pt x="11280" y="43434"/>
                    </a:cubicBezTo>
                    <a:cubicBezTo>
                      <a:pt x="11184" y="41529"/>
                      <a:pt x="10899" y="39624"/>
                      <a:pt x="10708" y="37719"/>
                    </a:cubicBezTo>
                    <a:cubicBezTo>
                      <a:pt x="9851" y="30290"/>
                      <a:pt x="10613" y="18764"/>
                      <a:pt x="12899" y="12192"/>
                    </a:cubicBezTo>
                    <a:cubicBezTo>
                      <a:pt x="15280" y="5620"/>
                      <a:pt x="18233" y="1429"/>
                      <a:pt x="18233" y="1429"/>
                    </a:cubicBezTo>
                    <a:lnTo>
                      <a:pt x="1755" y="0"/>
                    </a:lnTo>
                    <a:cubicBezTo>
                      <a:pt x="1755" y="0"/>
                      <a:pt x="1755" y="0"/>
                      <a:pt x="4041" y="11144"/>
                    </a:cubicBezTo>
                    <a:cubicBezTo>
                      <a:pt x="5565" y="18002"/>
                      <a:pt x="5469" y="21812"/>
                      <a:pt x="5088" y="270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5"/>
              <p:cNvSpPr/>
              <p:nvPr/>
            </p:nvSpPr>
            <p:spPr>
              <a:xfrm>
                <a:off x="4446555" y="2112645"/>
                <a:ext cx="41049" cy="75313"/>
              </a:xfrm>
              <a:custGeom>
                <a:avLst/>
                <a:gdLst/>
                <a:ahLst/>
                <a:cxnLst/>
                <a:rect l="l" t="t" r="r" b="b"/>
                <a:pathLst>
                  <a:path w="41049" h="75313" extrusionOk="0">
                    <a:moveTo>
                      <a:pt x="19240" y="39052"/>
                    </a:moveTo>
                    <a:cubicBezTo>
                      <a:pt x="20765" y="43053"/>
                      <a:pt x="22955" y="53054"/>
                      <a:pt x="23431" y="57340"/>
                    </a:cubicBezTo>
                    <a:cubicBezTo>
                      <a:pt x="23813" y="60865"/>
                      <a:pt x="24098" y="64865"/>
                      <a:pt x="25336" y="68104"/>
                    </a:cubicBezTo>
                    <a:cubicBezTo>
                      <a:pt x="27242" y="73342"/>
                      <a:pt x="32194" y="76390"/>
                      <a:pt x="36290" y="74962"/>
                    </a:cubicBezTo>
                    <a:cubicBezTo>
                      <a:pt x="40386" y="73533"/>
                      <a:pt x="42196" y="68008"/>
                      <a:pt x="40291" y="62674"/>
                    </a:cubicBezTo>
                    <a:cubicBezTo>
                      <a:pt x="39338" y="60103"/>
                      <a:pt x="37624" y="57912"/>
                      <a:pt x="36290" y="55626"/>
                    </a:cubicBezTo>
                    <a:cubicBezTo>
                      <a:pt x="35052" y="53340"/>
                      <a:pt x="33623" y="51149"/>
                      <a:pt x="32290" y="48863"/>
                    </a:cubicBezTo>
                    <a:cubicBezTo>
                      <a:pt x="27051" y="40195"/>
                      <a:pt x="21336" y="25717"/>
                      <a:pt x="20479" y="16288"/>
                    </a:cubicBezTo>
                    <a:cubicBezTo>
                      <a:pt x="19621" y="6858"/>
                      <a:pt x="20955" y="0"/>
                      <a:pt x="20955" y="0"/>
                    </a:cubicBezTo>
                    <a:lnTo>
                      <a:pt x="0" y="7620"/>
                    </a:lnTo>
                    <a:cubicBezTo>
                      <a:pt x="0" y="7620"/>
                      <a:pt x="0" y="7620"/>
                      <a:pt x="9144" y="20002"/>
                    </a:cubicBezTo>
                    <a:cubicBezTo>
                      <a:pt x="14764" y="27718"/>
                      <a:pt x="16764" y="32385"/>
                      <a:pt x="19240" y="390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5"/>
              <p:cNvSpPr/>
              <p:nvPr/>
            </p:nvSpPr>
            <p:spPr>
              <a:xfrm>
                <a:off x="4477226" y="2098929"/>
                <a:ext cx="63291" cy="63320"/>
              </a:xfrm>
              <a:custGeom>
                <a:avLst/>
                <a:gdLst/>
                <a:ahLst/>
                <a:cxnLst/>
                <a:rect l="l" t="t" r="r" b="b"/>
                <a:pathLst>
                  <a:path w="63291" h="63320" extrusionOk="0">
                    <a:moveTo>
                      <a:pt x="30766" y="36100"/>
                    </a:moveTo>
                    <a:cubicBezTo>
                      <a:pt x="33814" y="39148"/>
                      <a:pt x="40005" y="47244"/>
                      <a:pt x="42291" y="50863"/>
                    </a:cubicBezTo>
                    <a:cubicBezTo>
                      <a:pt x="44101" y="53911"/>
                      <a:pt x="46101" y="57340"/>
                      <a:pt x="48577" y="59817"/>
                    </a:cubicBezTo>
                    <a:cubicBezTo>
                      <a:pt x="52578" y="63817"/>
                      <a:pt x="58293" y="64484"/>
                      <a:pt x="61341" y="61341"/>
                    </a:cubicBezTo>
                    <a:cubicBezTo>
                      <a:pt x="64484" y="58198"/>
                      <a:pt x="63722" y="52483"/>
                      <a:pt x="59817" y="48577"/>
                    </a:cubicBezTo>
                    <a:cubicBezTo>
                      <a:pt x="57912" y="46673"/>
                      <a:pt x="55340" y="45434"/>
                      <a:pt x="53149" y="43815"/>
                    </a:cubicBezTo>
                    <a:cubicBezTo>
                      <a:pt x="51054" y="42291"/>
                      <a:pt x="48863" y="40862"/>
                      <a:pt x="46672" y="39433"/>
                    </a:cubicBezTo>
                    <a:cubicBezTo>
                      <a:pt x="38195" y="33814"/>
                      <a:pt x="26956" y="23146"/>
                      <a:pt x="22193" y="14954"/>
                    </a:cubicBezTo>
                    <a:cubicBezTo>
                      <a:pt x="17431" y="6763"/>
                      <a:pt x="15716" y="0"/>
                      <a:pt x="15716" y="0"/>
                    </a:cubicBezTo>
                    <a:lnTo>
                      <a:pt x="0" y="15716"/>
                    </a:lnTo>
                    <a:cubicBezTo>
                      <a:pt x="0" y="15716"/>
                      <a:pt x="0" y="15716"/>
                      <a:pt x="13525" y="23050"/>
                    </a:cubicBezTo>
                    <a:cubicBezTo>
                      <a:pt x="21907" y="27718"/>
                      <a:pt x="25717" y="31052"/>
                      <a:pt x="30766" y="3610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5"/>
              <p:cNvSpPr/>
              <p:nvPr/>
            </p:nvSpPr>
            <p:spPr>
              <a:xfrm>
                <a:off x="4497609" y="2068544"/>
                <a:ext cx="75354" cy="41049"/>
              </a:xfrm>
              <a:custGeom>
                <a:avLst/>
                <a:gdLst/>
                <a:ahLst/>
                <a:cxnLst/>
                <a:rect l="l" t="t" r="r" b="b"/>
                <a:pathLst>
                  <a:path w="75354" h="41049" extrusionOk="0">
                    <a:moveTo>
                      <a:pt x="36481" y="26194"/>
                    </a:moveTo>
                    <a:cubicBezTo>
                      <a:pt x="40576" y="27623"/>
                      <a:pt x="49530" y="32385"/>
                      <a:pt x="53149" y="34766"/>
                    </a:cubicBezTo>
                    <a:cubicBezTo>
                      <a:pt x="56102" y="36671"/>
                      <a:pt x="59341" y="39052"/>
                      <a:pt x="62674" y="40291"/>
                    </a:cubicBezTo>
                    <a:cubicBezTo>
                      <a:pt x="67913" y="42196"/>
                      <a:pt x="73438" y="40386"/>
                      <a:pt x="74962" y="36290"/>
                    </a:cubicBezTo>
                    <a:cubicBezTo>
                      <a:pt x="76486" y="32195"/>
                      <a:pt x="73438" y="27242"/>
                      <a:pt x="68104" y="25337"/>
                    </a:cubicBezTo>
                    <a:cubicBezTo>
                      <a:pt x="65532" y="24384"/>
                      <a:pt x="62770" y="24384"/>
                      <a:pt x="60103" y="23813"/>
                    </a:cubicBezTo>
                    <a:cubicBezTo>
                      <a:pt x="57531" y="23336"/>
                      <a:pt x="54959" y="22955"/>
                      <a:pt x="52388" y="22574"/>
                    </a:cubicBezTo>
                    <a:cubicBezTo>
                      <a:pt x="42386" y="21050"/>
                      <a:pt x="27622" y="16097"/>
                      <a:pt x="19812" y="10763"/>
                    </a:cubicBezTo>
                    <a:cubicBezTo>
                      <a:pt x="12001" y="5429"/>
                      <a:pt x="7620" y="0"/>
                      <a:pt x="7620" y="0"/>
                    </a:cubicBezTo>
                    <a:lnTo>
                      <a:pt x="0" y="20955"/>
                    </a:lnTo>
                    <a:cubicBezTo>
                      <a:pt x="0" y="20955"/>
                      <a:pt x="0" y="20955"/>
                      <a:pt x="15335" y="21908"/>
                    </a:cubicBezTo>
                    <a:cubicBezTo>
                      <a:pt x="24860" y="22384"/>
                      <a:pt x="29718" y="23813"/>
                      <a:pt x="36481" y="2619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5"/>
              <p:cNvSpPr/>
              <p:nvPr/>
            </p:nvSpPr>
            <p:spPr>
              <a:xfrm>
                <a:off x="4503705" y="2037260"/>
                <a:ext cx="56025" cy="18138"/>
              </a:xfrm>
              <a:custGeom>
                <a:avLst/>
                <a:gdLst/>
                <a:ahLst/>
                <a:cxnLst/>
                <a:rect l="l" t="t" r="r" b="b"/>
                <a:pathLst>
                  <a:path w="56025" h="18138" extrusionOk="0">
                    <a:moveTo>
                      <a:pt x="27242" y="10519"/>
                    </a:moveTo>
                    <a:cubicBezTo>
                      <a:pt x="30385" y="10233"/>
                      <a:pt x="37909" y="10519"/>
                      <a:pt x="41053" y="10995"/>
                    </a:cubicBezTo>
                    <a:cubicBezTo>
                      <a:pt x="43625" y="11376"/>
                      <a:pt x="46482" y="11948"/>
                      <a:pt x="49054" y="11662"/>
                    </a:cubicBezTo>
                    <a:cubicBezTo>
                      <a:pt x="53150" y="11281"/>
                      <a:pt x="56293" y="8423"/>
                      <a:pt x="56007" y="5185"/>
                    </a:cubicBezTo>
                    <a:cubicBezTo>
                      <a:pt x="55721" y="1946"/>
                      <a:pt x="52197" y="-340"/>
                      <a:pt x="48101" y="41"/>
                    </a:cubicBezTo>
                    <a:cubicBezTo>
                      <a:pt x="46101" y="232"/>
                      <a:pt x="44196" y="1089"/>
                      <a:pt x="42291" y="1566"/>
                    </a:cubicBezTo>
                    <a:cubicBezTo>
                      <a:pt x="40481" y="2042"/>
                      <a:pt x="38576" y="2613"/>
                      <a:pt x="36767" y="3089"/>
                    </a:cubicBezTo>
                    <a:cubicBezTo>
                      <a:pt x="29623" y="5185"/>
                      <a:pt x="18288" y="6423"/>
                      <a:pt x="11430" y="5280"/>
                    </a:cubicBezTo>
                    <a:cubicBezTo>
                      <a:pt x="4572" y="4137"/>
                      <a:pt x="0" y="1851"/>
                      <a:pt x="0" y="1851"/>
                    </a:cubicBezTo>
                    <a:lnTo>
                      <a:pt x="1429" y="18139"/>
                    </a:lnTo>
                    <a:cubicBezTo>
                      <a:pt x="1429" y="18139"/>
                      <a:pt x="1429" y="18139"/>
                      <a:pt x="11906" y="13948"/>
                    </a:cubicBezTo>
                    <a:cubicBezTo>
                      <a:pt x="18288" y="11567"/>
                      <a:pt x="22003" y="10995"/>
                      <a:pt x="27242" y="1051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5"/>
              <p:cNvSpPr/>
              <p:nvPr/>
            </p:nvSpPr>
            <p:spPr>
              <a:xfrm>
                <a:off x="4487799" y="1974933"/>
                <a:ext cx="71964" cy="51034"/>
              </a:xfrm>
              <a:custGeom>
                <a:avLst/>
                <a:gdLst/>
                <a:ahLst/>
                <a:cxnLst/>
                <a:rect l="l" t="t" r="r" b="b"/>
                <a:pathLst>
                  <a:path w="71964" h="51034" extrusionOk="0">
                    <a:moveTo>
                      <a:pt x="38767" y="26460"/>
                    </a:moveTo>
                    <a:cubicBezTo>
                      <a:pt x="42481" y="24269"/>
                      <a:pt x="51911" y="20364"/>
                      <a:pt x="56007" y="19221"/>
                    </a:cubicBezTo>
                    <a:cubicBezTo>
                      <a:pt x="59341" y="18268"/>
                      <a:pt x="63246" y="17220"/>
                      <a:pt x="66294" y="15506"/>
                    </a:cubicBezTo>
                    <a:cubicBezTo>
                      <a:pt x="71152" y="12744"/>
                      <a:pt x="73342" y="7314"/>
                      <a:pt x="71056" y="3504"/>
                    </a:cubicBezTo>
                    <a:cubicBezTo>
                      <a:pt x="68866" y="-306"/>
                      <a:pt x="63151" y="-1163"/>
                      <a:pt x="58293" y="1695"/>
                    </a:cubicBezTo>
                    <a:cubicBezTo>
                      <a:pt x="55912" y="3028"/>
                      <a:pt x="54102" y="5219"/>
                      <a:pt x="52006" y="6933"/>
                    </a:cubicBezTo>
                    <a:cubicBezTo>
                      <a:pt x="50006" y="8553"/>
                      <a:pt x="48006" y="10267"/>
                      <a:pt x="46101" y="11982"/>
                    </a:cubicBezTo>
                    <a:cubicBezTo>
                      <a:pt x="38481" y="18649"/>
                      <a:pt x="25241" y="26745"/>
                      <a:pt x="16097" y="29317"/>
                    </a:cubicBezTo>
                    <a:cubicBezTo>
                      <a:pt x="6953" y="31794"/>
                      <a:pt x="0" y="31698"/>
                      <a:pt x="0" y="31698"/>
                    </a:cubicBezTo>
                    <a:lnTo>
                      <a:pt x="11144" y="51034"/>
                    </a:lnTo>
                    <a:cubicBezTo>
                      <a:pt x="11144" y="51034"/>
                      <a:pt x="11144" y="51034"/>
                      <a:pt x="21717" y="39890"/>
                    </a:cubicBezTo>
                    <a:cubicBezTo>
                      <a:pt x="28384" y="32841"/>
                      <a:pt x="32671" y="30079"/>
                      <a:pt x="38767" y="2646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5"/>
              <p:cNvSpPr/>
              <p:nvPr/>
            </p:nvSpPr>
            <p:spPr>
              <a:xfrm>
                <a:off x="4461510" y="1945505"/>
                <a:ext cx="40396" cy="50648"/>
              </a:xfrm>
              <a:custGeom>
                <a:avLst/>
                <a:gdLst/>
                <a:ahLst/>
                <a:cxnLst/>
                <a:rect l="l" t="t" r="r" b="b"/>
                <a:pathLst>
                  <a:path w="40396" h="50648" extrusionOk="0">
                    <a:moveTo>
                      <a:pt x="24003" y="25979"/>
                    </a:moveTo>
                    <a:cubicBezTo>
                      <a:pt x="25813" y="23407"/>
                      <a:pt x="30766" y="17978"/>
                      <a:pt x="33147" y="15882"/>
                    </a:cubicBezTo>
                    <a:cubicBezTo>
                      <a:pt x="35052" y="14168"/>
                      <a:pt x="37338" y="12358"/>
                      <a:pt x="38767" y="10263"/>
                    </a:cubicBezTo>
                    <a:cubicBezTo>
                      <a:pt x="41148" y="6929"/>
                      <a:pt x="40862" y="2738"/>
                      <a:pt x="38290" y="833"/>
                    </a:cubicBezTo>
                    <a:cubicBezTo>
                      <a:pt x="35623" y="-977"/>
                      <a:pt x="31623" y="261"/>
                      <a:pt x="29337" y="3595"/>
                    </a:cubicBezTo>
                    <a:cubicBezTo>
                      <a:pt x="28194" y="5214"/>
                      <a:pt x="27623" y="7215"/>
                      <a:pt x="26765" y="8929"/>
                    </a:cubicBezTo>
                    <a:cubicBezTo>
                      <a:pt x="25908" y="10644"/>
                      <a:pt x="25146" y="12358"/>
                      <a:pt x="24384" y="14073"/>
                    </a:cubicBezTo>
                    <a:cubicBezTo>
                      <a:pt x="21431" y="20835"/>
                      <a:pt x="15145" y="30265"/>
                      <a:pt x="9906" y="34742"/>
                    </a:cubicBezTo>
                    <a:cubicBezTo>
                      <a:pt x="4667" y="39219"/>
                      <a:pt x="0" y="41314"/>
                      <a:pt x="0" y="41314"/>
                    </a:cubicBezTo>
                    <a:lnTo>
                      <a:pt x="13335" y="50648"/>
                    </a:lnTo>
                    <a:cubicBezTo>
                      <a:pt x="13335" y="50648"/>
                      <a:pt x="13335" y="50648"/>
                      <a:pt x="16859" y="39980"/>
                    </a:cubicBezTo>
                    <a:cubicBezTo>
                      <a:pt x="19145" y="33408"/>
                      <a:pt x="21050" y="30265"/>
                      <a:pt x="24003" y="2597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5"/>
              <p:cNvSpPr/>
              <p:nvPr/>
            </p:nvSpPr>
            <p:spPr>
              <a:xfrm rot="-2700000">
                <a:off x="4351213" y="1977089"/>
                <a:ext cx="158010" cy="158010"/>
              </a:xfrm>
              <a:custGeom>
                <a:avLst/>
                <a:gdLst/>
                <a:ahLst/>
                <a:cxnLst/>
                <a:rect l="l" t="t" r="r" b="b"/>
                <a:pathLst>
                  <a:path w="157922" h="157922" extrusionOk="0">
                    <a:moveTo>
                      <a:pt x="157923" y="78962"/>
                    </a:moveTo>
                    <a:cubicBezTo>
                      <a:pt x="157923" y="122571"/>
                      <a:pt x="122571" y="157923"/>
                      <a:pt x="78962" y="157923"/>
                    </a:cubicBezTo>
                    <a:cubicBezTo>
                      <a:pt x="35352" y="157923"/>
                      <a:pt x="0" y="122571"/>
                      <a:pt x="0" y="78962"/>
                    </a:cubicBezTo>
                    <a:cubicBezTo>
                      <a:pt x="0" y="35352"/>
                      <a:pt x="35352" y="0"/>
                      <a:pt x="78962" y="0"/>
                    </a:cubicBezTo>
                    <a:cubicBezTo>
                      <a:pt x="122571" y="0"/>
                      <a:pt x="157923" y="35352"/>
                      <a:pt x="157923" y="7896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33" name="Google Shape;1533;p5"/>
              <p:cNvGrpSpPr/>
              <p:nvPr/>
            </p:nvGrpSpPr>
            <p:grpSpPr>
              <a:xfrm>
                <a:off x="4379626" y="2007542"/>
                <a:ext cx="34734" cy="32427"/>
                <a:chOff x="4379626" y="2007542"/>
                <a:chExt cx="34734" cy="32427"/>
              </a:xfrm>
            </p:grpSpPr>
            <p:sp>
              <p:nvSpPr>
                <p:cNvPr id="1534" name="Google Shape;1534;p5"/>
                <p:cNvSpPr/>
                <p:nvPr/>
              </p:nvSpPr>
              <p:spPr>
                <a:xfrm>
                  <a:off x="4379626" y="2007542"/>
                  <a:ext cx="20617" cy="17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7" h="17229" extrusionOk="0">
                      <a:moveTo>
                        <a:pt x="19875" y="15092"/>
                      </a:moveTo>
                      <a:cubicBezTo>
                        <a:pt x="17780" y="18235"/>
                        <a:pt x="11684" y="17854"/>
                        <a:pt x="6445" y="14330"/>
                      </a:cubicBezTo>
                      <a:cubicBezTo>
                        <a:pt x="1206" y="10710"/>
                        <a:pt x="-1365" y="5281"/>
                        <a:pt x="730" y="2138"/>
                      </a:cubicBezTo>
                      <a:cubicBezTo>
                        <a:pt x="2826" y="-1006"/>
                        <a:pt x="8922" y="-625"/>
                        <a:pt x="14160" y="2900"/>
                      </a:cubicBezTo>
                      <a:cubicBezTo>
                        <a:pt x="19494" y="6424"/>
                        <a:pt x="21971" y="11948"/>
                        <a:pt x="19875" y="15092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5"/>
                <p:cNvSpPr/>
                <p:nvPr/>
              </p:nvSpPr>
              <p:spPr>
                <a:xfrm>
                  <a:off x="4389977" y="2023967"/>
                  <a:ext cx="11429" cy="1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9" h="16002" extrusionOk="0">
                      <a:moveTo>
                        <a:pt x="0" y="0"/>
                      </a:moveTo>
                      <a:cubicBezTo>
                        <a:pt x="0" y="0"/>
                        <a:pt x="5715" y="1715"/>
                        <a:pt x="8382" y="5334"/>
                      </a:cubicBezTo>
                      <a:cubicBezTo>
                        <a:pt x="11049" y="9049"/>
                        <a:pt x="11430" y="15050"/>
                        <a:pt x="11430" y="1600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5"/>
                <p:cNvSpPr/>
                <p:nvPr/>
              </p:nvSpPr>
              <p:spPr>
                <a:xfrm>
                  <a:off x="4399311" y="2017014"/>
                  <a:ext cx="15049" cy="12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9" h="12382" extrusionOk="0">
                      <a:moveTo>
                        <a:pt x="0" y="0"/>
                      </a:moveTo>
                      <a:cubicBezTo>
                        <a:pt x="762" y="952"/>
                        <a:pt x="2857" y="4381"/>
                        <a:pt x="3715" y="5715"/>
                      </a:cubicBezTo>
                      <a:cubicBezTo>
                        <a:pt x="7048" y="11430"/>
                        <a:pt x="15049" y="12382"/>
                        <a:pt x="15049" y="1238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7" name="Google Shape;1537;p5"/>
              <p:cNvGrpSpPr/>
              <p:nvPr/>
            </p:nvGrpSpPr>
            <p:grpSpPr>
              <a:xfrm>
                <a:off x="4448746" y="2002878"/>
                <a:ext cx="18555" cy="25756"/>
                <a:chOff x="4448746" y="2002878"/>
                <a:chExt cx="18555" cy="25756"/>
              </a:xfrm>
            </p:grpSpPr>
            <p:sp>
              <p:nvSpPr>
                <p:cNvPr id="1538" name="Google Shape;1538;p5"/>
                <p:cNvSpPr/>
                <p:nvPr/>
              </p:nvSpPr>
              <p:spPr>
                <a:xfrm>
                  <a:off x="4457145" y="2002878"/>
                  <a:ext cx="10156" cy="15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6" h="15030" extrusionOk="0">
                      <a:moveTo>
                        <a:pt x="2554" y="14897"/>
                      </a:moveTo>
                      <a:cubicBezTo>
                        <a:pt x="78" y="14040"/>
                        <a:pt x="-684" y="10039"/>
                        <a:pt x="649" y="6039"/>
                      </a:cubicBezTo>
                      <a:cubicBezTo>
                        <a:pt x="2078" y="1943"/>
                        <a:pt x="5126" y="-629"/>
                        <a:pt x="7603" y="133"/>
                      </a:cubicBezTo>
                      <a:cubicBezTo>
                        <a:pt x="10079" y="991"/>
                        <a:pt x="10841" y="4991"/>
                        <a:pt x="9508" y="8992"/>
                      </a:cubicBezTo>
                      <a:cubicBezTo>
                        <a:pt x="8079" y="13087"/>
                        <a:pt x="5031" y="15659"/>
                        <a:pt x="2554" y="14897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9" name="Google Shape;1539;p5"/>
                <p:cNvSpPr/>
                <p:nvPr/>
              </p:nvSpPr>
              <p:spPr>
                <a:xfrm>
                  <a:off x="4448746" y="2011775"/>
                  <a:ext cx="8382" cy="10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0191" extrusionOk="0">
                      <a:moveTo>
                        <a:pt x="8382" y="0"/>
                      </a:moveTo>
                      <a:cubicBezTo>
                        <a:pt x="8382" y="0"/>
                        <a:pt x="8287" y="4000"/>
                        <a:pt x="6382" y="6382"/>
                      </a:cubicBezTo>
                      <a:cubicBezTo>
                        <a:pt x="4477" y="8763"/>
                        <a:pt x="572" y="10096"/>
                        <a:pt x="0" y="1019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5"/>
                <p:cNvSpPr/>
                <p:nvPr/>
              </p:nvSpPr>
              <p:spPr>
                <a:xfrm>
                  <a:off x="4457809" y="2016633"/>
                  <a:ext cx="5510" cy="12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0" h="12001" extrusionOk="0">
                      <a:moveTo>
                        <a:pt x="5510" y="0"/>
                      </a:moveTo>
                      <a:cubicBezTo>
                        <a:pt x="5034" y="667"/>
                        <a:pt x="3225" y="2667"/>
                        <a:pt x="2462" y="3429"/>
                      </a:cubicBezTo>
                      <a:cubicBezTo>
                        <a:pt x="-681" y="6572"/>
                        <a:pt x="81" y="12002"/>
                        <a:pt x="81" y="1200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1" name="Google Shape;1541;p5"/>
              <p:cNvGrpSpPr/>
              <p:nvPr/>
            </p:nvGrpSpPr>
            <p:grpSpPr>
              <a:xfrm>
                <a:off x="4457033" y="2067020"/>
                <a:ext cx="24549" cy="20757"/>
                <a:chOff x="4457033" y="2067020"/>
                <a:chExt cx="24549" cy="20757"/>
              </a:xfrm>
            </p:grpSpPr>
            <p:sp>
              <p:nvSpPr>
                <p:cNvPr id="1542" name="Google Shape;1542;p5"/>
                <p:cNvSpPr/>
                <p:nvPr/>
              </p:nvSpPr>
              <p:spPr>
                <a:xfrm>
                  <a:off x="4467154" y="2076742"/>
                  <a:ext cx="14428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8" h="11035" extrusionOk="0">
                      <a:moveTo>
                        <a:pt x="356" y="1803"/>
                      </a:moveTo>
                      <a:cubicBezTo>
                        <a:pt x="1594" y="-483"/>
                        <a:pt x="5690" y="-578"/>
                        <a:pt x="9405" y="1422"/>
                      </a:cubicBezTo>
                      <a:cubicBezTo>
                        <a:pt x="13215" y="3517"/>
                        <a:pt x="15310" y="6946"/>
                        <a:pt x="14072" y="9232"/>
                      </a:cubicBezTo>
                      <a:cubicBezTo>
                        <a:pt x="12834" y="11518"/>
                        <a:pt x="8738" y="11614"/>
                        <a:pt x="5023" y="9613"/>
                      </a:cubicBezTo>
                      <a:cubicBezTo>
                        <a:pt x="1213" y="7518"/>
                        <a:pt x="-882" y="4089"/>
                        <a:pt x="356" y="1803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5"/>
                <p:cNvSpPr/>
                <p:nvPr/>
              </p:nvSpPr>
              <p:spPr>
                <a:xfrm>
                  <a:off x="4465034" y="2067020"/>
                  <a:ext cx="8763" cy="1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3" h="10001" extrusionOk="0">
                      <a:moveTo>
                        <a:pt x="8763" y="10001"/>
                      </a:moveTo>
                      <a:cubicBezTo>
                        <a:pt x="8763" y="10001"/>
                        <a:pt x="4858" y="9239"/>
                        <a:pt x="2762" y="6953"/>
                      </a:cubicBezTo>
                      <a:cubicBezTo>
                        <a:pt x="762" y="4667"/>
                        <a:pt x="95" y="66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5"/>
                <p:cNvSpPr/>
                <p:nvPr/>
              </p:nvSpPr>
              <p:spPr>
                <a:xfrm>
                  <a:off x="4457033" y="2075021"/>
                  <a:ext cx="10953" cy="7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7239" extrusionOk="0">
                      <a:moveTo>
                        <a:pt x="10954" y="7239"/>
                      </a:moveTo>
                      <a:cubicBezTo>
                        <a:pt x="10382" y="6572"/>
                        <a:pt x="8763" y="4477"/>
                        <a:pt x="8096" y="3715"/>
                      </a:cubicBezTo>
                      <a:cubicBezTo>
                        <a:pt x="5429" y="95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5" name="Google Shape;1545;p5"/>
              <p:cNvGrpSpPr/>
              <p:nvPr/>
            </p:nvGrpSpPr>
            <p:grpSpPr>
              <a:xfrm>
                <a:off x="4367987" y="2073402"/>
                <a:ext cx="24751" cy="18163"/>
                <a:chOff x="4367987" y="2073402"/>
                <a:chExt cx="24751" cy="18163"/>
              </a:xfrm>
            </p:grpSpPr>
            <p:sp>
              <p:nvSpPr>
                <p:cNvPr id="1546" name="Google Shape;1546;p5"/>
                <p:cNvSpPr/>
                <p:nvPr/>
              </p:nvSpPr>
              <p:spPr>
                <a:xfrm>
                  <a:off x="4367987" y="2079844"/>
                  <a:ext cx="13879" cy="11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9" h="11721" extrusionOk="0">
                      <a:moveTo>
                        <a:pt x="13322" y="1368"/>
                      </a:moveTo>
                      <a:cubicBezTo>
                        <a:pt x="14846" y="3464"/>
                        <a:pt x="13131" y="7179"/>
                        <a:pt x="9607" y="9655"/>
                      </a:cubicBezTo>
                      <a:cubicBezTo>
                        <a:pt x="6083" y="12132"/>
                        <a:pt x="2082" y="12417"/>
                        <a:pt x="558" y="10322"/>
                      </a:cubicBezTo>
                      <a:cubicBezTo>
                        <a:pt x="-966" y="8226"/>
                        <a:pt x="749" y="4512"/>
                        <a:pt x="4273" y="2035"/>
                      </a:cubicBezTo>
                      <a:cubicBezTo>
                        <a:pt x="7797" y="-346"/>
                        <a:pt x="11893" y="-727"/>
                        <a:pt x="13322" y="1368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5"/>
                <p:cNvSpPr/>
                <p:nvPr/>
              </p:nvSpPr>
              <p:spPr>
                <a:xfrm>
                  <a:off x="4379975" y="2083296"/>
                  <a:ext cx="12763" cy="4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" h="4298" extrusionOk="0">
                      <a:moveTo>
                        <a:pt x="0" y="4298"/>
                      </a:moveTo>
                      <a:cubicBezTo>
                        <a:pt x="0" y="4298"/>
                        <a:pt x="2381" y="1060"/>
                        <a:pt x="5334" y="298"/>
                      </a:cubicBezTo>
                      <a:cubicBezTo>
                        <a:pt x="8287" y="-560"/>
                        <a:pt x="12192" y="679"/>
                        <a:pt x="12764" y="964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8" name="Google Shape;1548;p5"/>
                <p:cNvSpPr/>
                <p:nvPr/>
              </p:nvSpPr>
              <p:spPr>
                <a:xfrm>
                  <a:off x="4377689" y="2073402"/>
                  <a:ext cx="11334" cy="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4" h="6572" extrusionOk="0">
                      <a:moveTo>
                        <a:pt x="0" y="6572"/>
                      </a:moveTo>
                      <a:cubicBezTo>
                        <a:pt x="762" y="6382"/>
                        <a:pt x="3429" y="5810"/>
                        <a:pt x="4477" y="5620"/>
                      </a:cubicBezTo>
                      <a:cubicBezTo>
                        <a:pt x="8858" y="4858"/>
                        <a:pt x="11335" y="0"/>
                        <a:pt x="11335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9" name="Google Shape;1549;p5"/>
              <p:cNvGrpSpPr/>
              <p:nvPr/>
            </p:nvGrpSpPr>
            <p:grpSpPr>
              <a:xfrm>
                <a:off x="4424743" y="2072925"/>
                <a:ext cx="17353" cy="37308"/>
                <a:chOff x="4424743" y="2072925"/>
                <a:chExt cx="17353" cy="37308"/>
              </a:xfrm>
            </p:grpSpPr>
            <p:sp>
              <p:nvSpPr>
                <p:cNvPr id="1550" name="Google Shape;1550;p5"/>
                <p:cNvSpPr/>
                <p:nvPr/>
              </p:nvSpPr>
              <p:spPr>
                <a:xfrm>
                  <a:off x="4427449" y="2087624"/>
                  <a:ext cx="14647" cy="22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7" h="22609" extrusionOk="0">
                      <a:moveTo>
                        <a:pt x="4248" y="161"/>
                      </a:moveTo>
                      <a:cubicBezTo>
                        <a:pt x="7962" y="-887"/>
                        <a:pt x="12249" y="3304"/>
                        <a:pt x="13963" y="9495"/>
                      </a:cubicBezTo>
                      <a:cubicBezTo>
                        <a:pt x="15678" y="15686"/>
                        <a:pt x="14058" y="21497"/>
                        <a:pt x="10344" y="22449"/>
                      </a:cubicBezTo>
                      <a:cubicBezTo>
                        <a:pt x="6629" y="23497"/>
                        <a:pt x="2343" y="19306"/>
                        <a:pt x="628" y="13115"/>
                      </a:cubicBezTo>
                      <a:cubicBezTo>
                        <a:pt x="-991" y="6923"/>
                        <a:pt x="628" y="1113"/>
                        <a:pt x="4248" y="161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1" name="Google Shape;1551;p5"/>
                <p:cNvSpPr/>
                <p:nvPr/>
              </p:nvSpPr>
              <p:spPr>
                <a:xfrm>
                  <a:off x="4436904" y="2073211"/>
                  <a:ext cx="4698" cy="19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8" h="19621" extrusionOk="0">
                      <a:moveTo>
                        <a:pt x="2889" y="19621"/>
                      </a:moveTo>
                      <a:cubicBezTo>
                        <a:pt x="2889" y="19621"/>
                        <a:pt x="-350" y="14668"/>
                        <a:pt x="31" y="10096"/>
                      </a:cubicBezTo>
                      <a:cubicBezTo>
                        <a:pt x="412" y="5524"/>
                        <a:pt x="4032" y="762"/>
                        <a:pt x="4698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5"/>
                <p:cNvSpPr/>
                <p:nvPr/>
              </p:nvSpPr>
              <p:spPr>
                <a:xfrm>
                  <a:off x="4424743" y="2072925"/>
                  <a:ext cx="4444" cy="19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4" h="19145" extrusionOk="0">
                      <a:moveTo>
                        <a:pt x="3429" y="19145"/>
                      </a:moveTo>
                      <a:cubicBezTo>
                        <a:pt x="3524" y="17907"/>
                        <a:pt x="4096" y="13906"/>
                        <a:pt x="4286" y="12478"/>
                      </a:cubicBezTo>
                      <a:cubicBezTo>
                        <a:pt x="5429" y="6001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3" name="Google Shape;1553;p5"/>
            <p:cNvGrpSpPr/>
            <p:nvPr/>
          </p:nvGrpSpPr>
          <p:grpSpPr>
            <a:xfrm>
              <a:off x="7048971" y="3719292"/>
              <a:ext cx="261388" cy="255608"/>
              <a:chOff x="6668042" y="4009643"/>
              <a:chExt cx="281790" cy="275529"/>
            </a:xfrm>
          </p:grpSpPr>
          <p:sp>
            <p:nvSpPr>
              <p:cNvPr id="1554" name="Google Shape;1554;p5"/>
              <p:cNvSpPr/>
              <p:nvPr/>
            </p:nvSpPr>
            <p:spPr>
              <a:xfrm>
                <a:off x="6793039" y="4009643"/>
                <a:ext cx="20288" cy="68865"/>
              </a:xfrm>
              <a:custGeom>
                <a:avLst/>
                <a:gdLst/>
                <a:ahLst/>
                <a:cxnLst/>
                <a:rect l="l" t="t" r="r" b="b"/>
                <a:pathLst>
                  <a:path w="20288" h="68865" extrusionOk="0">
                    <a:moveTo>
                      <a:pt x="13526" y="36004"/>
                    </a:moveTo>
                    <a:cubicBezTo>
                      <a:pt x="13526" y="32099"/>
                      <a:pt x="14764" y="22860"/>
                      <a:pt x="15621" y="19050"/>
                    </a:cubicBezTo>
                    <a:cubicBezTo>
                      <a:pt x="16383" y="15907"/>
                      <a:pt x="17336" y="12383"/>
                      <a:pt x="17336" y="9239"/>
                    </a:cubicBezTo>
                    <a:cubicBezTo>
                      <a:pt x="17336" y="4096"/>
                      <a:pt x="14097" y="0"/>
                      <a:pt x="10096" y="0"/>
                    </a:cubicBezTo>
                    <a:cubicBezTo>
                      <a:pt x="6096" y="0"/>
                      <a:pt x="2858" y="4096"/>
                      <a:pt x="2858" y="9239"/>
                    </a:cubicBezTo>
                    <a:cubicBezTo>
                      <a:pt x="2858" y="11716"/>
                      <a:pt x="3715" y="14097"/>
                      <a:pt x="4096" y="16574"/>
                    </a:cubicBezTo>
                    <a:cubicBezTo>
                      <a:pt x="4477" y="18955"/>
                      <a:pt x="4953" y="21241"/>
                      <a:pt x="5429" y="23527"/>
                    </a:cubicBezTo>
                    <a:cubicBezTo>
                      <a:pt x="7239" y="32576"/>
                      <a:pt x="7620" y="46768"/>
                      <a:pt x="5429" y="55054"/>
                    </a:cubicBezTo>
                    <a:cubicBezTo>
                      <a:pt x="3238" y="63437"/>
                      <a:pt x="0" y="68866"/>
                      <a:pt x="0" y="68866"/>
                    </a:cubicBezTo>
                    <a:lnTo>
                      <a:pt x="20288" y="68866"/>
                    </a:lnTo>
                    <a:cubicBezTo>
                      <a:pt x="20288" y="68866"/>
                      <a:pt x="20288" y="68866"/>
                      <a:pt x="16288" y="55436"/>
                    </a:cubicBezTo>
                    <a:cubicBezTo>
                      <a:pt x="13811" y="47149"/>
                      <a:pt x="13526" y="42482"/>
                      <a:pt x="13526" y="36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5"/>
              <p:cNvSpPr/>
              <p:nvPr/>
            </p:nvSpPr>
            <p:spPr>
              <a:xfrm>
                <a:off x="6735945" y="4024838"/>
                <a:ext cx="46235" cy="73959"/>
              </a:xfrm>
              <a:custGeom>
                <a:avLst/>
                <a:gdLst/>
                <a:ahLst/>
                <a:cxnLst/>
                <a:rect l="l" t="t" r="r" b="b"/>
                <a:pathLst>
                  <a:path w="46235" h="73959" extrusionOk="0">
                    <a:moveTo>
                      <a:pt x="24233" y="34811"/>
                    </a:moveTo>
                    <a:cubicBezTo>
                      <a:pt x="22423" y="30906"/>
                      <a:pt x="19375" y="21191"/>
                      <a:pt x="18517" y="17000"/>
                    </a:cubicBezTo>
                    <a:cubicBezTo>
                      <a:pt x="17851" y="13571"/>
                      <a:pt x="17184" y="9570"/>
                      <a:pt x="15660" y="6427"/>
                    </a:cubicBezTo>
                    <a:cubicBezTo>
                      <a:pt x="13279" y="1379"/>
                      <a:pt x="8135" y="-1288"/>
                      <a:pt x="4135" y="617"/>
                    </a:cubicBezTo>
                    <a:cubicBezTo>
                      <a:pt x="134" y="2522"/>
                      <a:pt x="-1199" y="8142"/>
                      <a:pt x="1182" y="13190"/>
                    </a:cubicBezTo>
                    <a:cubicBezTo>
                      <a:pt x="2325" y="15666"/>
                      <a:pt x="4325" y="17667"/>
                      <a:pt x="5849" y="19952"/>
                    </a:cubicBezTo>
                    <a:cubicBezTo>
                      <a:pt x="7278" y="22143"/>
                      <a:pt x="8897" y="24239"/>
                      <a:pt x="10421" y="26334"/>
                    </a:cubicBezTo>
                    <a:cubicBezTo>
                      <a:pt x="16422" y="34526"/>
                      <a:pt x="23375" y="48432"/>
                      <a:pt x="25090" y="57767"/>
                    </a:cubicBezTo>
                    <a:cubicBezTo>
                      <a:pt x="26804" y="67101"/>
                      <a:pt x="26042" y="73959"/>
                      <a:pt x="26042" y="73959"/>
                    </a:cubicBezTo>
                    <a:lnTo>
                      <a:pt x="46235" y="64529"/>
                    </a:lnTo>
                    <a:cubicBezTo>
                      <a:pt x="46235" y="64529"/>
                      <a:pt x="46235" y="64529"/>
                      <a:pt x="36043" y="53004"/>
                    </a:cubicBezTo>
                    <a:cubicBezTo>
                      <a:pt x="29662" y="45765"/>
                      <a:pt x="27280" y="41289"/>
                      <a:pt x="24233" y="348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5"/>
              <p:cNvSpPr/>
              <p:nvPr/>
            </p:nvSpPr>
            <p:spPr>
              <a:xfrm>
                <a:off x="6707128" y="4072482"/>
                <a:ext cx="45715" cy="40888"/>
              </a:xfrm>
              <a:custGeom>
                <a:avLst/>
                <a:gdLst/>
                <a:ahLst/>
                <a:cxnLst/>
                <a:rect l="l" t="t" r="r" b="b"/>
                <a:pathLst>
                  <a:path w="45715" h="40888" extrusionOk="0">
                    <a:moveTo>
                      <a:pt x="23522" y="17076"/>
                    </a:moveTo>
                    <a:cubicBezTo>
                      <a:pt x="21236" y="15171"/>
                      <a:pt x="16569" y="10028"/>
                      <a:pt x="14759" y="7647"/>
                    </a:cubicBezTo>
                    <a:cubicBezTo>
                      <a:pt x="13331" y="5742"/>
                      <a:pt x="11807" y="3456"/>
                      <a:pt x="9902" y="1932"/>
                    </a:cubicBezTo>
                    <a:cubicBezTo>
                      <a:pt x="6949" y="-545"/>
                      <a:pt x="3044" y="-640"/>
                      <a:pt x="1043" y="1646"/>
                    </a:cubicBezTo>
                    <a:cubicBezTo>
                      <a:pt x="-862" y="3932"/>
                      <a:pt x="-100" y="7837"/>
                      <a:pt x="2853" y="10314"/>
                    </a:cubicBezTo>
                    <a:cubicBezTo>
                      <a:pt x="4282" y="11552"/>
                      <a:pt x="6091" y="12219"/>
                      <a:pt x="7711" y="13171"/>
                    </a:cubicBezTo>
                    <a:cubicBezTo>
                      <a:pt x="9235" y="14124"/>
                      <a:pt x="10854" y="14981"/>
                      <a:pt x="12378" y="15838"/>
                    </a:cubicBezTo>
                    <a:cubicBezTo>
                      <a:pt x="18474" y="19172"/>
                      <a:pt x="26761" y="25839"/>
                      <a:pt x="30571" y="31078"/>
                    </a:cubicBezTo>
                    <a:cubicBezTo>
                      <a:pt x="34286" y="36317"/>
                      <a:pt x="35905" y="40889"/>
                      <a:pt x="35905" y="40889"/>
                    </a:cubicBezTo>
                    <a:lnTo>
                      <a:pt x="45716" y="29173"/>
                    </a:lnTo>
                    <a:cubicBezTo>
                      <a:pt x="45716" y="29173"/>
                      <a:pt x="45716" y="29173"/>
                      <a:pt x="36095" y="24982"/>
                    </a:cubicBezTo>
                    <a:cubicBezTo>
                      <a:pt x="29999" y="22315"/>
                      <a:pt x="27237" y="20220"/>
                      <a:pt x="23522" y="17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5"/>
              <p:cNvSpPr/>
              <p:nvPr/>
            </p:nvSpPr>
            <p:spPr>
              <a:xfrm>
                <a:off x="6668042" y="4112468"/>
                <a:ext cx="76133" cy="35763"/>
              </a:xfrm>
              <a:custGeom>
                <a:avLst/>
                <a:gdLst/>
                <a:ahLst/>
                <a:cxnLst/>
                <a:rect l="l" t="t" r="r" b="b"/>
                <a:pathLst>
                  <a:path w="76133" h="35763" extrusionOk="0">
                    <a:moveTo>
                      <a:pt x="39368" y="12142"/>
                    </a:moveTo>
                    <a:cubicBezTo>
                      <a:pt x="35176" y="11094"/>
                      <a:pt x="25842" y="7094"/>
                      <a:pt x="22032" y="5093"/>
                    </a:cubicBezTo>
                    <a:cubicBezTo>
                      <a:pt x="18984" y="3379"/>
                      <a:pt x="15460" y="1379"/>
                      <a:pt x="12126" y="426"/>
                    </a:cubicBezTo>
                    <a:cubicBezTo>
                      <a:pt x="6697" y="-1003"/>
                      <a:pt x="1363" y="1283"/>
                      <a:pt x="220" y="5474"/>
                    </a:cubicBezTo>
                    <a:cubicBezTo>
                      <a:pt x="-923" y="9761"/>
                      <a:pt x="2506" y="14333"/>
                      <a:pt x="7935" y="15761"/>
                    </a:cubicBezTo>
                    <a:cubicBezTo>
                      <a:pt x="10602" y="16428"/>
                      <a:pt x="13364" y="16237"/>
                      <a:pt x="16031" y="16523"/>
                    </a:cubicBezTo>
                    <a:cubicBezTo>
                      <a:pt x="18603" y="16809"/>
                      <a:pt x="21270" y="17000"/>
                      <a:pt x="23842" y="17095"/>
                    </a:cubicBezTo>
                    <a:cubicBezTo>
                      <a:pt x="33938" y="17762"/>
                      <a:pt x="49083" y="21381"/>
                      <a:pt x="57275" y="26048"/>
                    </a:cubicBezTo>
                    <a:cubicBezTo>
                      <a:pt x="65466" y="30716"/>
                      <a:pt x="70324" y="35764"/>
                      <a:pt x="70324" y="35764"/>
                    </a:cubicBezTo>
                    <a:lnTo>
                      <a:pt x="76134" y="14237"/>
                    </a:lnTo>
                    <a:cubicBezTo>
                      <a:pt x="76134" y="14237"/>
                      <a:pt x="76134" y="14237"/>
                      <a:pt x="60799" y="14618"/>
                    </a:cubicBezTo>
                    <a:cubicBezTo>
                      <a:pt x="51274" y="14999"/>
                      <a:pt x="46226" y="13952"/>
                      <a:pt x="39368" y="1214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5"/>
              <p:cNvSpPr/>
              <p:nvPr/>
            </p:nvSpPr>
            <p:spPr>
              <a:xfrm>
                <a:off x="6679047" y="4158233"/>
                <a:ext cx="55794" cy="22135"/>
              </a:xfrm>
              <a:custGeom>
                <a:avLst/>
                <a:gdLst/>
                <a:ahLst/>
                <a:cxnLst/>
                <a:rect l="l" t="t" r="r" b="b"/>
                <a:pathLst>
                  <a:path w="55794" h="22135" extrusionOk="0">
                    <a:moveTo>
                      <a:pt x="27981" y="9811"/>
                    </a:moveTo>
                    <a:cubicBezTo>
                      <a:pt x="24838" y="10382"/>
                      <a:pt x="17503" y="10668"/>
                      <a:pt x="14360" y="10478"/>
                    </a:cubicBezTo>
                    <a:cubicBezTo>
                      <a:pt x="11789" y="10287"/>
                      <a:pt x="8836" y="10001"/>
                      <a:pt x="6359" y="10478"/>
                    </a:cubicBezTo>
                    <a:cubicBezTo>
                      <a:pt x="2359" y="11144"/>
                      <a:pt x="-499" y="14288"/>
                      <a:pt x="73" y="17526"/>
                    </a:cubicBezTo>
                    <a:cubicBezTo>
                      <a:pt x="644" y="20764"/>
                      <a:pt x="4359" y="22670"/>
                      <a:pt x="8360" y="22003"/>
                    </a:cubicBezTo>
                    <a:cubicBezTo>
                      <a:pt x="10360" y="21622"/>
                      <a:pt x="12074" y="20669"/>
                      <a:pt x="13979" y="20003"/>
                    </a:cubicBezTo>
                    <a:cubicBezTo>
                      <a:pt x="15789" y="19336"/>
                      <a:pt x="17503" y="18669"/>
                      <a:pt x="19313" y="18002"/>
                    </a:cubicBezTo>
                    <a:cubicBezTo>
                      <a:pt x="26171" y="15335"/>
                      <a:pt x="37316" y="13049"/>
                      <a:pt x="44174" y="13621"/>
                    </a:cubicBezTo>
                    <a:cubicBezTo>
                      <a:pt x="51032" y="14192"/>
                      <a:pt x="55794" y="16002"/>
                      <a:pt x="55794" y="16002"/>
                    </a:cubicBezTo>
                    <a:lnTo>
                      <a:pt x="52936" y="0"/>
                    </a:lnTo>
                    <a:cubicBezTo>
                      <a:pt x="52936" y="0"/>
                      <a:pt x="52936" y="0"/>
                      <a:pt x="42935" y="5048"/>
                    </a:cubicBezTo>
                    <a:cubicBezTo>
                      <a:pt x="36649" y="8001"/>
                      <a:pt x="33125" y="8858"/>
                      <a:pt x="27981" y="98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5"/>
              <p:cNvSpPr/>
              <p:nvPr/>
            </p:nvSpPr>
            <p:spPr>
              <a:xfrm>
                <a:off x="6684398" y="4189285"/>
                <a:ext cx="69493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69493" h="55590" extrusionOk="0">
                    <a:moveTo>
                      <a:pt x="31393" y="26861"/>
                    </a:moveTo>
                    <a:cubicBezTo>
                      <a:pt x="27869" y="29337"/>
                      <a:pt x="18820" y="34004"/>
                      <a:pt x="14820" y="35623"/>
                    </a:cubicBezTo>
                    <a:cubicBezTo>
                      <a:pt x="11581" y="36862"/>
                      <a:pt x="7771" y="38290"/>
                      <a:pt x="4914" y="40291"/>
                    </a:cubicBezTo>
                    <a:cubicBezTo>
                      <a:pt x="342" y="43529"/>
                      <a:pt x="-1373" y="49054"/>
                      <a:pt x="1199" y="52673"/>
                    </a:cubicBezTo>
                    <a:cubicBezTo>
                      <a:pt x="3676" y="56293"/>
                      <a:pt x="9486" y="56579"/>
                      <a:pt x="14058" y="53340"/>
                    </a:cubicBezTo>
                    <a:cubicBezTo>
                      <a:pt x="16249" y="51816"/>
                      <a:pt x="17963" y="49530"/>
                      <a:pt x="19868" y="47625"/>
                    </a:cubicBezTo>
                    <a:cubicBezTo>
                      <a:pt x="21773" y="45815"/>
                      <a:pt x="23583" y="43910"/>
                      <a:pt x="25297" y="42005"/>
                    </a:cubicBezTo>
                    <a:cubicBezTo>
                      <a:pt x="32346" y="34671"/>
                      <a:pt x="44824" y="25432"/>
                      <a:pt x="53682" y="22098"/>
                    </a:cubicBezTo>
                    <a:cubicBezTo>
                      <a:pt x="62540" y="18764"/>
                      <a:pt x="69493" y="18288"/>
                      <a:pt x="69493" y="18288"/>
                    </a:cubicBezTo>
                    <a:lnTo>
                      <a:pt x="56730" y="0"/>
                    </a:lnTo>
                    <a:cubicBezTo>
                      <a:pt x="56730" y="0"/>
                      <a:pt x="56730" y="0"/>
                      <a:pt x="47205" y="12001"/>
                    </a:cubicBezTo>
                    <a:cubicBezTo>
                      <a:pt x="41204" y="19621"/>
                      <a:pt x="37204" y="22765"/>
                      <a:pt x="31393" y="2686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5"/>
              <p:cNvSpPr/>
              <p:nvPr/>
            </p:nvSpPr>
            <p:spPr>
              <a:xfrm>
                <a:off x="6734083" y="4210431"/>
                <a:ext cx="42858" cy="60234"/>
              </a:xfrm>
              <a:custGeom>
                <a:avLst/>
                <a:gdLst/>
                <a:ahLst/>
                <a:cxnLst/>
                <a:rect l="l" t="t" r="r" b="b"/>
                <a:pathLst>
                  <a:path w="42858" h="60234" extrusionOk="0">
                    <a:moveTo>
                      <a:pt x="16856" y="29146"/>
                    </a:moveTo>
                    <a:cubicBezTo>
                      <a:pt x="15046" y="32290"/>
                      <a:pt x="9807" y="39053"/>
                      <a:pt x="7331" y="41720"/>
                    </a:cubicBezTo>
                    <a:cubicBezTo>
                      <a:pt x="5330" y="43815"/>
                      <a:pt x="2854" y="46196"/>
                      <a:pt x="1425" y="48768"/>
                    </a:cubicBezTo>
                    <a:cubicBezTo>
                      <a:pt x="-956" y="52864"/>
                      <a:pt x="-290" y="57626"/>
                      <a:pt x="2949" y="59531"/>
                    </a:cubicBezTo>
                    <a:cubicBezTo>
                      <a:pt x="6188" y="61341"/>
                      <a:pt x="10664" y="59531"/>
                      <a:pt x="13045" y="55531"/>
                    </a:cubicBezTo>
                    <a:cubicBezTo>
                      <a:pt x="14189" y="53530"/>
                      <a:pt x="14665" y="51245"/>
                      <a:pt x="15427" y="49149"/>
                    </a:cubicBezTo>
                    <a:cubicBezTo>
                      <a:pt x="16189" y="47149"/>
                      <a:pt x="16951" y="45053"/>
                      <a:pt x="17617" y="42958"/>
                    </a:cubicBezTo>
                    <a:cubicBezTo>
                      <a:pt x="20380" y="34862"/>
                      <a:pt x="26571" y="23431"/>
                      <a:pt x="32191" y="17812"/>
                    </a:cubicBezTo>
                    <a:cubicBezTo>
                      <a:pt x="37810" y="12192"/>
                      <a:pt x="42859" y="9334"/>
                      <a:pt x="42859" y="9334"/>
                    </a:cubicBezTo>
                    <a:lnTo>
                      <a:pt x="26666" y="0"/>
                    </a:lnTo>
                    <a:cubicBezTo>
                      <a:pt x="26666" y="0"/>
                      <a:pt x="26666" y="0"/>
                      <a:pt x="23714" y="12573"/>
                    </a:cubicBezTo>
                    <a:cubicBezTo>
                      <a:pt x="21808" y="20193"/>
                      <a:pt x="19808" y="24003"/>
                      <a:pt x="16856" y="291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5"/>
              <p:cNvSpPr/>
              <p:nvPr/>
            </p:nvSpPr>
            <p:spPr>
              <a:xfrm>
                <a:off x="6792999" y="4225766"/>
                <a:ext cx="18232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18232" h="56406" extrusionOk="0">
                    <a:moveTo>
                      <a:pt x="5088" y="27051"/>
                    </a:moveTo>
                    <a:cubicBezTo>
                      <a:pt x="4803" y="30194"/>
                      <a:pt x="3183" y="37624"/>
                      <a:pt x="2136" y="40577"/>
                    </a:cubicBezTo>
                    <a:cubicBezTo>
                      <a:pt x="1278" y="43053"/>
                      <a:pt x="231" y="45815"/>
                      <a:pt x="40" y="48387"/>
                    </a:cubicBezTo>
                    <a:cubicBezTo>
                      <a:pt x="-341" y="52483"/>
                      <a:pt x="2040" y="56102"/>
                      <a:pt x="5279" y="56388"/>
                    </a:cubicBezTo>
                    <a:cubicBezTo>
                      <a:pt x="8517" y="56674"/>
                      <a:pt x="11470" y="53530"/>
                      <a:pt x="11756" y="49435"/>
                    </a:cubicBezTo>
                    <a:cubicBezTo>
                      <a:pt x="11946" y="47435"/>
                      <a:pt x="11375" y="45434"/>
                      <a:pt x="11279" y="43434"/>
                    </a:cubicBezTo>
                    <a:cubicBezTo>
                      <a:pt x="11184" y="41529"/>
                      <a:pt x="10899" y="39624"/>
                      <a:pt x="10708" y="37719"/>
                    </a:cubicBezTo>
                    <a:cubicBezTo>
                      <a:pt x="9851" y="30289"/>
                      <a:pt x="10613" y="18764"/>
                      <a:pt x="12899" y="12192"/>
                    </a:cubicBezTo>
                    <a:cubicBezTo>
                      <a:pt x="15280" y="5620"/>
                      <a:pt x="18233" y="1429"/>
                      <a:pt x="18233" y="1429"/>
                    </a:cubicBezTo>
                    <a:lnTo>
                      <a:pt x="1754" y="0"/>
                    </a:lnTo>
                    <a:cubicBezTo>
                      <a:pt x="1754" y="0"/>
                      <a:pt x="1754" y="0"/>
                      <a:pt x="4041" y="11144"/>
                    </a:cubicBezTo>
                    <a:cubicBezTo>
                      <a:pt x="5565" y="18002"/>
                      <a:pt x="5469" y="21812"/>
                      <a:pt x="5088" y="270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5"/>
              <p:cNvSpPr/>
              <p:nvPr/>
            </p:nvSpPr>
            <p:spPr>
              <a:xfrm>
                <a:off x="6823328" y="4209859"/>
                <a:ext cx="41049" cy="75313"/>
              </a:xfrm>
              <a:custGeom>
                <a:avLst/>
                <a:gdLst/>
                <a:ahLst/>
                <a:cxnLst/>
                <a:rect l="l" t="t" r="r" b="b"/>
                <a:pathLst>
                  <a:path w="41049" h="75313" extrusionOk="0">
                    <a:moveTo>
                      <a:pt x="19241" y="39052"/>
                    </a:moveTo>
                    <a:cubicBezTo>
                      <a:pt x="20765" y="43053"/>
                      <a:pt x="22955" y="53054"/>
                      <a:pt x="23432" y="57340"/>
                    </a:cubicBezTo>
                    <a:cubicBezTo>
                      <a:pt x="23813" y="60865"/>
                      <a:pt x="24099" y="64865"/>
                      <a:pt x="25337" y="68104"/>
                    </a:cubicBezTo>
                    <a:cubicBezTo>
                      <a:pt x="27242" y="73342"/>
                      <a:pt x="32195" y="76390"/>
                      <a:pt x="36291" y="74962"/>
                    </a:cubicBezTo>
                    <a:cubicBezTo>
                      <a:pt x="40386" y="73438"/>
                      <a:pt x="42196" y="68008"/>
                      <a:pt x="40291" y="62674"/>
                    </a:cubicBezTo>
                    <a:cubicBezTo>
                      <a:pt x="39338" y="60103"/>
                      <a:pt x="37624" y="57912"/>
                      <a:pt x="36291" y="55626"/>
                    </a:cubicBezTo>
                    <a:cubicBezTo>
                      <a:pt x="35052" y="53340"/>
                      <a:pt x="33624" y="51149"/>
                      <a:pt x="32290" y="48863"/>
                    </a:cubicBezTo>
                    <a:cubicBezTo>
                      <a:pt x="27051" y="40196"/>
                      <a:pt x="21336" y="25717"/>
                      <a:pt x="20479" y="16288"/>
                    </a:cubicBezTo>
                    <a:cubicBezTo>
                      <a:pt x="19622" y="6858"/>
                      <a:pt x="20955" y="0"/>
                      <a:pt x="20955" y="0"/>
                    </a:cubicBezTo>
                    <a:lnTo>
                      <a:pt x="0" y="7620"/>
                    </a:lnTo>
                    <a:cubicBezTo>
                      <a:pt x="0" y="7620"/>
                      <a:pt x="0" y="7620"/>
                      <a:pt x="9144" y="20002"/>
                    </a:cubicBezTo>
                    <a:cubicBezTo>
                      <a:pt x="14764" y="27622"/>
                      <a:pt x="16764" y="32290"/>
                      <a:pt x="19241" y="390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5"/>
              <p:cNvSpPr/>
              <p:nvPr/>
            </p:nvSpPr>
            <p:spPr>
              <a:xfrm>
                <a:off x="6854094" y="4196048"/>
                <a:ext cx="63291" cy="63320"/>
              </a:xfrm>
              <a:custGeom>
                <a:avLst/>
                <a:gdLst/>
                <a:ahLst/>
                <a:cxnLst/>
                <a:rect l="l" t="t" r="r" b="b"/>
                <a:pathLst>
                  <a:path w="63291" h="63320" extrusionOk="0">
                    <a:moveTo>
                      <a:pt x="30766" y="36100"/>
                    </a:moveTo>
                    <a:cubicBezTo>
                      <a:pt x="33814" y="39148"/>
                      <a:pt x="40005" y="47244"/>
                      <a:pt x="42291" y="50863"/>
                    </a:cubicBezTo>
                    <a:cubicBezTo>
                      <a:pt x="44101" y="53912"/>
                      <a:pt x="46101" y="57340"/>
                      <a:pt x="48578" y="59817"/>
                    </a:cubicBezTo>
                    <a:cubicBezTo>
                      <a:pt x="52578" y="63818"/>
                      <a:pt x="58293" y="64484"/>
                      <a:pt x="61341" y="61341"/>
                    </a:cubicBezTo>
                    <a:cubicBezTo>
                      <a:pt x="64484" y="58198"/>
                      <a:pt x="63722" y="52483"/>
                      <a:pt x="59817" y="48578"/>
                    </a:cubicBezTo>
                    <a:cubicBezTo>
                      <a:pt x="57912" y="46672"/>
                      <a:pt x="55340" y="45434"/>
                      <a:pt x="53150" y="43815"/>
                    </a:cubicBezTo>
                    <a:cubicBezTo>
                      <a:pt x="51054" y="42291"/>
                      <a:pt x="48863" y="40862"/>
                      <a:pt x="46672" y="39434"/>
                    </a:cubicBezTo>
                    <a:cubicBezTo>
                      <a:pt x="38195" y="33814"/>
                      <a:pt x="26956" y="23146"/>
                      <a:pt x="22193" y="14954"/>
                    </a:cubicBezTo>
                    <a:cubicBezTo>
                      <a:pt x="17431" y="6763"/>
                      <a:pt x="15716" y="0"/>
                      <a:pt x="15716" y="0"/>
                    </a:cubicBezTo>
                    <a:lnTo>
                      <a:pt x="0" y="15716"/>
                    </a:lnTo>
                    <a:cubicBezTo>
                      <a:pt x="0" y="15716"/>
                      <a:pt x="0" y="15716"/>
                      <a:pt x="13526" y="23051"/>
                    </a:cubicBezTo>
                    <a:cubicBezTo>
                      <a:pt x="21908" y="27718"/>
                      <a:pt x="25718" y="31147"/>
                      <a:pt x="30766" y="361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5"/>
              <p:cNvSpPr/>
              <p:nvPr/>
            </p:nvSpPr>
            <p:spPr>
              <a:xfrm>
                <a:off x="6874478" y="4165758"/>
                <a:ext cx="75354" cy="41049"/>
              </a:xfrm>
              <a:custGeom>
                <a:avLst/>
                <a:gdLst/>
                <a:ahLst/>
                <a:cxnLst/>
                <a:rect l="l" t="t" r="r" b="b"/>
                <a:pathLst>
                  <a:path w="75354" h="41049" extrusionOk="0">
                    <a:moveTo>
                      <a:pt x="36481" y="26194"/>
                    </a:moveTo>
                    <a:cubicBezTo>
                      <a:pt x="40576" y="27622"/>
                      <a:pt x="49530" y="32385"/>
                      <a:pt x="53149" y="34766"/>
                    </a:cubicBezTo>
                    <a:cubicBezTo>
                      <a:pt x="56102" y="36671"/>
                      <a:pt x="59341" y="39053"/>
                      <a:pt x="62674" y="40291"/>
                    </a:cubicBezTo>
                    <a:cubicBezTo>
                      <a:pt x="67913" y="42196"/>
                      <a:pt x="73438" y="40386"/>
                      <a:pt x="74962" y="36290"/>
                    </a:cubicBezTo>
                    <a:cubicBezTo>
                      <a:pt x="76486" y="32195"/>
                      <a:pt x="73438" y="27241"/>
                      <a:pt x="68104" y="25337"/>
                    </a:cubicBezTo>
                    <a:cubicBezTo>
                      <a:pt x="65532" y="24384"/>
                      <a:pt x="62770" y="24384"/>
                      <a:pt x="60103" y="23813"/>
                    </a:cubicBezTo>
                    <a:cubicBezTo>
                      <a:pt x="57531" y="23336"/>
                      <a:pt x="54959" y="22955"/>
                      <a:pt x="52388" y="22574"/>
                    </a:cubicBezTo>
                    <a:cubicBezTo>
                      <a:pt x="42386" y="21050"/>
                      <a:pt x="27622" y="16097"/>
                      <a:pt x="19812" y="10763"/>
                    </a:cubicBezTo>
                    <a:cubicBezTo>
                      <a:pt x="12001" y="5429"/>
                      <a:pt x="7620" y="0"/>
                      <a:pt x="7620" y="0"/>
                    </a:cubicBezTo>
                    <a:lnTo>
                      <a:pt x="0" y="20955"/>
                    </a:lnTo>
                    <a:cubicBezTo>
                      <a:pt x="0" y="20955"/>
                      <a:pt x="0" y="20955"/>
                      <a:pt x="15335" y="21907"/>
                    </a:cubicBezTo>
                    <a:cubicBezTo>
                      <a:pt x="24860" y="22288"/>
                      <a:pt x="29718" y="23717"/>
                      <a:pt x="36481" y="261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5"/>
              <p:cNvSpPr/>
              <p:nvPr/>
            </p:nvSpPr>
            <p:spPr>
              <a:xfrm>
                <a:off x="6880478" y="4134475"/>
                <a:ext cx="56025" cy="18138"/>
              </a:xfrm>
              <a:custGeom>
                <a:avLst/>
                <a:gdLst/>
                <a:ahLst/>
                <a:cxnLst/>
                <a:rect l="l" t="t" r="r" b="b"/>
                <a:pathLst>
                  <a:path w="56025" h="18138" extrusionOk="0">
                    <a:moveTo>
                      <a:pt x="27242" y="10519"/>
                    </a:moveTo>
                    <a:cubicBezTo>
                      <a:pt x="30385" y="10233"/>
                      <a:pt x="37910" y="10519"/>
                      <a:pt x="41053" y="10995"/>
                    </a:cubicBezTo>
                    <a:cubicBezTo>
                      <a:pt x="43625" y="11376"/>
                      <a:pt x="46482" y="11948"/>
                      <a:pt x="49054" y="11662"/>
                    </a:cubicBezTo>
                    <a:cubicBezTo>
                      <a:pt x="53150" y="11281"/>
                      <a:pt x="56293" y="8424"/>
                      <a:pt x="56007" y="5185"/>
                    </a:cubicBezTo>
                    <a:cubicBezTo>
                      <a:pt x="55721" y="1946"/>
                      <a:pt x="52197" y="-340"/>
                      <a:pt x="48101" y="41"/>
                    </a:cubicBezTo>
                    <a:cubicBezTo>
                      <a:pt x="46101" y="232"/>
                      <a:pt x="44196" y="1089"/>
                      <a:pt x="42291" y="1566"/>
                    </a:cubicBezTo>
                    <a:cubicBezTo>
                      <a:pt x="40481" y="2042"/>
                      <a:pt x="38576" y="2613"/>
                      <a:pt x="36767" y="3090"/>
                    </a:cubicBezTo>
                    <a:cubicBezTo>
                      <a:pt x="29623" y="5185"/>
                      <a:pt x="18288" y="6423"/>
                      <a:pt x="11430" y="5280"/>
                    </a:cubicBezTo>
                    <a:cubicBezTo>
                      <a:pt x="4572" y="4137"/>
                      <a:pt x="0" y="1851"/>
                      <a:pt x="0" y="1851"/>
                    </a:cubicBezTo>
                    <a:lnTo>
                      <a:pt x="1429" y="18139"/>
                    </a:lnTo>
                    <a:cubicBezTo>
                      <a:pt x="1429" y="18139"/>
                      <a:pt x="1429" y="18139"/>
                      <a:pt x="11906" y="13948"/>
                    </a:cubicBezTo>
                    <a:cubicBezTo>
                      <a:pt x="18383" y="11471"/>
                      <a:pt x="22098" y="10995"/>
                      <a:pt x="27242" y="105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5"/>
              <p:cNvSpPr/>
              <p:nvPr/>
            </p:nvSpPr>
            <p:spPr>
              <a:xfrm>
                <a:off x="6864762" y="4072052"/>
                <a:ext cx="71907" cy="51034"/>
              </a:xfrm>
              <a:custGeom>
                <a:avLst/>
                <a:gdLst/>
                <a:ahLst/>
                <a:cxnLst/>
                <a:rect l="l" t="t" r="r" b="b"/>
                <a:pathLst>
                  <a:path w="71907" h="51034" extrusionOk="0">
                    <a:moveTo>
                      <a:pt x="38671" y="26460"/>
                    </a:moveTo>
                    <a:cubicBezTo>
                      <a:pt x="42386" y="24269"/>
                      <a:pt x="51816" y="20364"/>
                      <a:pt x="55912" y="19221"/>
                    </a:cubicBezTo>
                    <a:cubicBezTo>
                      <a:pt x="59246" y="18268"/>
                      <a:pt x="63151" y="17220"/>
                      <a:pt x="66199" y="15506"/>
                    </a:cubicBezTo>
                    <a:cubicBezTo>
                      <a:pt x="71057" y="12744"/>
                      <a:pt x="73247" y="7314"/>
                      <a:pt x="71057" y="3504"/>
                    </a:cubicBezTo>
                    <a:cubicBezTo>
                      <a:pt x="68866" y="-306"/>
                      <a:pt x="63151" y="-1163"/>
                      <a:pt x="58293" y="1695"/>
                    </a:cubicBezTo>
                    <a:cubicBezTo>
                      <a:pt x="55912" y="3028"/>
                      <a:pt x="54102" y="5219"/>
                      <a:pt x="52007" y="6933"/>
                    </a:cubicBezTo>
                    <a:cubicBezTo>
                      <a:pt x="50006" y="8553"/>
                      <a:pt x="48006" y="10267"/>
                      <a:pt x="46101" y="11981"/>
                    </a:cubicBezTo>
                    <a:cubicBezTo>
                      <a:pt x="38481" y="18649"/>
                      <a:pt x="25241" y="26745"/>
                      <a:pt x="16097" y="29317"/>
                    </a:cubicBezTo>
                    <a:cubicBezTo>
                      <a:pt x="6953" y="31794"/>
                      <a:pt x="0" y="31698"/>
                      <a:pt x="0" y="31698"/>
                    </a:cubicBezTo>
                    <a:lnTo>
                      <a:pt x="11144" y="51034"/>
                    </a:lnTo>
                    <a:cubicBezTo>
                      <a:pt x="11144" y="51034"/>
                      <a:pt x="11144" y="51034"/>
                      <a:pt x="21717" y="39890"/>
                    </a:cubicBezTo>
                    <a:cubicBezTo>
                      <a:pt x="28289" y="32841"/>
                      <a:pt x="32576" y="30079"/>
                      <a:pt x="38671" y="2646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5"/>
              <p:cNvSpPr/>
              <p:nvPr/>
            </p:nvSpPr>
            <p:spPr>
              <a:xfrm>
                <a:off x="6838378" y="4042625"/>
                <a:ext cx="40397" cy="50648"/>
              </a:xfrm>
              <a:custGeom>
                <a:avLst/>
                <a:gdLst/>
                <a:ahLst/>
                <a:cxnLst/>
                <a:rect l="l" t="t" r="r" b="b"/>
                <a:pathLst>
                  <a:path w="40397" h="50648" extrusionOk="0">
                    <a:moveTo>
                      <a:pt x="24003" y="25979"/>
                    </a:moveTo>
                    <a:cubicBezTo>
                      <a:pt x="25813" y="23407"/>
                      <a:pt x="30766" y="17978"/>
                      <a:pt x="33147" y="15882"/>
                    </a:cubicBezTo>
                    <a:cubicBezTo>
                      <a:pt x="35052" y="14168"/>
                      <a:pt x="37338" y="12358"/>
                      <a:pt x="38767" y="10262"/>
                    </a:cubicBezTo>
                    <a:cubicBezTo>
                      <a:pt x="41148" y="6929"/>
                      <a:pt x="40862" y="2738"/>
                      <a:pt x="38290" y="833"/>
                    </a:cubicBezTo>
                    <a:cubicBezTo>
                      <a:pt x="35623" y="-977"/>
                      <a:pt x="31623" y="261"/>
                      <a:pt x="29337" y="3595"/>
                    </a:cubicBezTo>
                    <a:cubicBezTo>
                      <a:pt x="28194" y="5214"/>
                      <a:pt x="27622" y="7214"/>
                      <a:pt x="26765" y="8929"/>
                    </a:cubicBezTo>
                    <a:cubicBezTo>
                      <a:pt x="25908" y="10643"/>
                      <a:pt x="25146" y="12358"/>
                      <a:pt x="24384" y="14072"/>
                    </a:cubicBezTo>
                    <a:cubicBezTo>
                      <a:pt x="21431" y="20835"/>
                      <a:pt x="15145" y="30265"/>
                      <a:pt x="9906" y="34742"/>
                    </a:cubicBezTo>
                    <a:cubicBezTo>
                      <a:pt x="4667" y="39218"/>
                      <a:pt x="0" y="41314"/>
                      <a:pt x="0" y="41314"/>
                    </a:cubicBezTo>
                    <a:lnTo>
                      <a:pt x="13335" y="50648"/>
                    </a:lnTo>
                    <a:cubicBezTo>
                      <a:pt x="13335" y="50648"/>
                      <a:pt x="13335" y="50648"/>
                      <a:pt x="16859" y="39980"/>
                    </a:cubicBezTo>
                    <a:cubicBezTo>
                      <a:pt x="19050" y="33408"/>
                      <a:pt x="21050" y="30265"/>
                      <a:pt x="24003" y="259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5"/>
              <p:cNvSpPr/>
              <p:nvPr/>
            </p:nvSpPr>
            <p:spPr>
              <a:xfrm rot="-798371">
                <a:off x="6727908" y="4074212"/>
                <a:ext cx="157810" cy="157810"/>
              </a:xfrm>
              <a:custGeom>
                <a:avLst/>
                <a:gdLst/>
                <a:ahLst/>
                <a:cxnLst/>
                <a:rect l="l" t="t" r="r" b="b"/>
                <a:pathLst>
                  <a:path w="157916" h="157916" extrusionOk="0">
                    <a:moveTo>
                      <a:pt x="157917" y="78958"/>
                    </a:moveTo>
                    <a:cubicBezTo>
                      <a:pt x="157917" y="122566"/>
                      <a:pt x="122566" y="157917"/>
                      <a:pt x="78958" y="157917"/>
                    </a:cubicBezTo>
                    <a:cubicBezTo>
                      <a:pt x="35351" y="157917"/>
                      <a:pt x="0" y="122566"/>
                      <a:pt x="0" y="78958"/>
                    </a:cubicBezTo>
                    <a:cubicBezTo>
                      <a:pt x="0" y="35351"/>
                      <a:pt x="35351" y="0"/>
                      <a:pt x="78958" y="0"/>
                    </a:cubicBezTo>
                    <a:cubicBezTo>
                      <a:pt x="122566" y="0"/>
                      <a:pt x="157917" y="35351"/>
                      <a:pt x="157917" y="789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69" name="Google Shape;1569;p5"/>
              <p:cNvGrpSpPr/>
              <p:nvPr/>
            </p:nvGrpSpPr>
            <p:grpSpPr>
              <a:xfrm>
                <a:off x="6756495" y="4104661"/>
                <a:ext cx="34734" cy="32521"/>
                <a:chOff x="6756495" y="4104661"/>
                <a:chExt cx="34734" cy="32521"/>
              </a:xfrm>
            </p:grpSpPr>
            <p:sp>
              <p:nvSpPr>
                <p:cNvPr id="1570" name="Google Shape;1570;p5"/>
                <p:cNvSpPr/>
                <p:nvPr/>
              </p:nvSpPr>
              <p:spPr>
                <a:xfrm>
                  <a:off x="6756495" y="4104661"/>
                  <a:ext cx="20605" cy="17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05" h="17229" extrusionOk="0">
                      <a:moveTo>
                        <a:pt x="19875" y="15092"/>
                      </a:moveTo>
                      <a:cubicBezTo>
                        <a:pt x="17780" y="18235"/>
                        <a:pt x="11684" y="17854"/>
                        <a:pt x="6445" y="14330"/>
                      </a:cubicBezTo>
                      <a:cubicBezTo>
                        <a:pt x="1206" y="10710"/>
                        <a:pt x="-1365" y="5281"/>
                        <a:pt x="730" y="2138"/>
                      </a:cubicBezTo>
                      <a:cubicBezTo>
                        <a:pt x="2921" y="-1006"/>
                        <a:pt x="8921" y="-625"/>
                        <a:pt x="14160" y="2900"/>
                      </a:cubicBezTo>
                      <a:cubicBezTo>
                        <a:pt x="19399" y="6519"/>
                        <a:pt x="21971" y="11948"/>
                        <a:pt x="19875" y="1509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1" name="Google Shape;1571;p5"/>
                <p:cNvSpPr/>
                <p:nvPr/>
              </p:nvSpPr>
              <p:spPr>
                <a:xfrm>
                  <a:off x="6766845" y="4121181"/>
                  <a:ext cx="11430" cy="16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16001" extrusionOk="0">
                      <a:moveTo>
                        <a:pt x="0" y="0"/>
                      </a:moveTo>
                      <a:cubicBezTo>
                        <a:pt x="0" y="0"/>
                        <a:pt x="5715" y="1714"/>
                        <a:pt x="8382" y="5334"/>
                      </a:cubicBezTo>
                      <a:cubicBezTo>
                        <a:pt x="11049" y="9049"/>
                        <a:pt x="11430" y="15049"/>
                        <a:pt x="11430" y="16002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2" name="Google Shape;1572;p5"/>
                <p:cNvSpPr/>
                <p:nvPr/>
              </p:nvSpPr>
              <p:spPr>
                <a:xfrm>
                  <a:off x="6776180" y="4114133"/>
                  <a:ext cx="15049" cy="12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9" h="12382" extrusionOk="0">
                      <a:moveTo>
                        <a:pt x="0" y="0"/>
                      </a:moveTo>
                      <a:cubicBezTo>
                        <a:pt x="762" y="953"/>
                        <a:pt x="2857" y="4382"/>
                        <a:pt x="3715" y="5715"/>
                      </a:cubicBezTo>
                      <a:cubicBezTo>
                        <a:pt x="7048" y="11430"/>
                        <a:pt x="15049" y="12383"/>
                        <a:pt x="15049" y="12383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73" name="Google Shape;1573;p5"/>
              <p:cNvGrpSpPr/>
              <p:nvPr/>
            </p:nvGrpSpPr>
            <p:grpSpPr>
              <a:xfrm>
                <a:off x="6825615" y="4099997"/>
                <a:ext cx="18555" cy="25756"/>
                <a:chOff x="6825615" y="4099997"/>
                <a:chExt cx="18555" cy="25756"/>
              </a:xfrm>
            </p:grpSpPr>
            <p:sp>
              <p:nvSpPr>
                <p:cNvPr id="1574" name="Google Shape;1574;p5"/>
                <p:cNvSpPr/>
                <p:nvPr/>
              </p:nvSpPr>
              <p:spPr>
                <a:xfrm>
                  <a:off x="6834014" y="4099997"/>
                  <a:ext cx="10156" cy="15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6" h="15057" extrusionOk="0">
                      <a:moveTo>
                        <a:pt x="2554" y="14897"/>
                      </a:moveTo>
                      <a:cubicBezTo>
                        <a:pt x="78" y="14040"/>
                        <a:pt x="-684" y="10040"/>
                        <a:pt x="649" y="6039"/>
                      </a:cubicBezTo>
                      <a:cubicBezTo>
                        <a:pt x="2078" y="1943"/>
                        <a:pt x="5126" y="-628"/>
                        <a:pt x="7603" y="133"/>
                      </a:cubicBezTo>
                      <a:cubicBezTo>
                        <a:pt x="10079" y="991"/>
                        <a:pt x="10841" y="4991"/>
                        <a:pt x="9508" y="8992"/>
                      </a:cubicBezTo>
                      <a:cubicBezTo>
                        <a:pt x="8079" y="13088"/>
                        <a:pt x="5031" y="15755"/>
                        <a:pt x="2554" y="14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5" name="Google Shape;1575;p5"/>
                <p:cNvSpPr/>
                <p:nvPr/>
              </p:nvSpPr>
              <p:spPr>
                <a:xfrm>
                  <a:off x="6825615" y="4108989"/>
                  <a:ext cx="8382" cy="10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0191" extrusionOk="0">
                      <a:moveTo>
                        <a:pt x="8382" y="0"/>
                      </a:moveTo>
                      <a:cubicBezTo>
                        <a:pt x="8382" y="0"/>
                        <a:pt x="8287" y="4000"/>
                        <a:pt x="6382" y="6382"/>
                      </a:cubicBezTo>
                      <a:cubicBezTo>
                        <a:pt x="4477" y="8763"/>
                        <a:pt x="571" y="10096"/>
                        <a:pt x="0" y="10192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6" name="Google Shape;1576;p5"/>
                <p:cNvSpPr/>
                <p:nvPr/>
              </p:nvSpPr>
              <p:spPr>
                <a:xfrm>
                  <a:off x="6834677" y="4113752"/>
                  <a:ext cx="5510" cy="12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0" h="12001" extrusionOk="0">
                      <a:moveTo>
                        <a:pt x="5511" y="0"/>
                      </a:moveTo>
                      <a:cubicBezTo>
                        <a:pt x="5034" y="667"/>
                        <a:pt x="3225" y="2667"/>
                        <a:pt x="2462" y="3429"/>
                      </a:cubicBezTo>
                      <a:cubicBezTo>
                        <a:pt x="-681" y="6572"/>
                        <a:pt x="81" y="12001"/>
                        <a:pt x="81" y="12001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77" name="Google Shape;1577;p5"/>
              <p:cNvGrpSpPr/>
              <p:nvPr/>
            </p:nvGrpSpPr>
            <p:grpSpPr>
              <a:xfrm>
                <a:off x="6833901" y="4164139"/>
                <a:ext cx="24550" cy="20758"/>
                <a:chOff x="6833901" y="4164139"/>
                <a:chExt cx="24550" cy="20758"/>
              </a:xfrm>
            </p:grpSpPr>
            <p:sp>
              <p:nvSpPr>
                <p:cNvPr id="1578" name="Google Shape;1578;p5"/>
                <p:cNvSpPr/>
                <p:nvPr/>
              </p:nvSpPr>
              <p:spPr>
                <a:xfrm>
                  <a:off x="6844023" y="4173862"/>
                  <a:ext cx="14428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8" h="11035" extrusionOk="0">
                      <a:moveTo>
                        <a:pt x="356" y="1803"/>
                      </a:moveTo>
                      <a:cubicBezTo>
                        <a:pt x="1594" y="-483"/>
                        <a:pt x="5690" y="-578"/>
                        <a:pt x="9405" y="1422"/>
                      </a:cubicBezTo>
                      <a:cubicBezTo>
                        <a:pt x="13215" y="3517"/>
                        <a:pt x="15310" y="6946"/>
                        <a:pt x="14072" y="9232"/>
                      </a:cubicBezTo>
                      <a:cubicBezTo>
                        <a:pt x="12834" y="11518"/>
                        <a:pt x="8738" y="11614"/>
                        <a:pt x="5023" y="9613"/>
                      </a:cubicBezTo>
                      <a:cubicBezTo>
                        <a:pt x="1213" y="7613"/>
                        <a:pt x="-882" y="4089"/>
                        <a:pt x="356" y="180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9" name="Google Shape;1579;p5"/>
                <p:cNvSpPr/>
                <p:nvPr/>
              </p:nvSpPr>
              <p:spPr>
                <a:xfrm>
                  <a:off x="6841902" y="4164139"/>
                  <a:ext cx="8763" cy="1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3" h="10001" extrusionOk="0">
                      <a:moveTo>
                        <a:pt x="8763" y="10001"/>
                      </a:moveTo>
                      <a:cubicBezTo>
                        <a:pt x="8763" y="10001"/>
                        <a:pt x="4858" y="9239"/>
                        <a:pt x="2762" y="6953"/>
                      </a:cubicBezTo>
                      <a:cubicBezTo>
                        <a:pt x="762" y="4667"/>
                        <a:pt x="95" y="667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0" name="Google Shape;1580;p5"/>
                <p:cNvSpPr/>
                <p:nvPr/>
              </p:nvSpPr>
              <p:spPr>
                <a:xfrm>
                  <a:off x="6833901" y="4172235"/>
                  <a:ext cx="10953" cy="7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7239" extrusionOk="0">
                      <a:moveTo>
                        <a:pt x="10954" y="7239"/>
                      </a:moveTo>
                      <a:cubicBezTo>
                        <a:pt x="10382" y="6572"/>
                        <a:pt x="8763" y="4477"/>
                        <a:pt x="8096" y="3715"/>
                      </a:cubicBezTo>
                      <a:cubicBezTo>
                        <a:pt x="5429" y="95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81" name="Google Shape;1581;p5"/>
              <p:cNvGrpSpPr/>
              <p:nvPr/>
            </p:nvGrpSpPr>
            <p:grpSpPr>
              <a:xfrm>
                <a:off x="6744856" y="4170616"/>
                <a:ext cx="24751" cy="18163"/>
                <a:chOff x="6744856" y="4170616"/>
                <a:chExt cx="24751" cy="18163"/>
              </a:xfrm>
            </p:grpSpPr>
            <p:sp>
              <p:nvSpPr>
                <p:cNvPr id="1582" name="Google Shape;1582;p5"/>
                <p:cNvSpPr/>
                <p:nvPr/>
              </p:nvSpPr>
              <p:spPr>
                <a:xfrm>
                  <a:off x="6744856" y="4177027"/>
                  <a:ext cx="13879" cy="11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9" h="11752" extrusionOk="0">
                      <a:moveTo>
                        <a:pt x="13322" y="1400"/>
                      </a:moveTo>
                      <a:cubicBezTo>
                        <a:pt x="14846" y="3495"/>
                        <a:pt x="13131" y="7210"/>
                        <a:pt x="9607" y="9686"/>
                      </a:cubicBezTo>
                      <a:cubicBezTo>
                        <a:pt x="6083" y="12163"/>
                        <a:pt x="2082" y="12449"/>
                        <a:pt x="558" y="10353"/>
                      </a:cubicBezTo>
                      <a:cubicBezTo>
                        <a:pt x="-966" y="8258"/>
                        <a:pt x="749" y="4543"/>
                        <a:pt x="4273" y="2067"/>
                      </a:cubicBezTo>
                      <a:cubicBezTo>
                        <a:pt x="7797" y="-410"/>
                        <a:pt x="11798" y="-696"/>
                        <a:pt x="13322" y="14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3" name="Google Shape;1583;p5"/>
                <p:cNvSpPr/>
                <p:nvPr/>
              </p:nvSpPr>
              <p:spPr>
                <a:xfrm>
                  <a:off x="6756844" y="4180415"/>
                  <a:ext cx="12763" cy="4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" h="4298" extrusionOk="0">
                      <a:moveTo>
                        <a:pt x="0" y="4298"/>
                      </a:moveTo>
                      <a:cubicBezTo>
                        <a:pt x="0" y="4298"/>
                        <a:pt x="2381" y="1060"/>
                        <a:pt x="5334" y="298"/>
                      </a:cubicBezTo>
                      <a:cubicBezTo>
                        <a:pt x="8287" y="-560"/>
                        <a:pt x="12192" y="679"/>
                        <a:pt x="12763" y="964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4" name="Google Shape;1584;p5"/>
                <p:cNvSpPr/>
                <p:nvPr/>
              </p:nvSpPr>
              <p:spPr>
                <a:xfrm>
                  <a:off x="6754558" y="4170616"/>
                  <a:ext cx="11334" cy="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4" h="6572" extrusionOk="0">
                      <a:moveTo>
                        <a:pt x="0" y="6572"/>
                      </a:moveTo>
                      <a:cubicBezTo>
                        <a:pt x="762" y="6382"/>
                        <a:pt x="3429" y="5810"/>
                        <a:pt x="4476" y="5620"/>
                      </a:cubicBezTo>
                      <a:cubicBezTo>
                        <a:pt x="8858" y="4858"/>
                        <a:pt x="11334" y="0"/>
                        <a:pt x="1133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85" name="Google Shape;1585;p5"/>
              <p:cNvGrpSpPr/>
              <p:nvPr/>
            </p:nvGrpSpPr>
            <p:grpSpPr>
              <a:xfrm>
                <a:off x="6801611" y="4170140"/>
                <a:ext cx="17353" cy="37212"/>
                <a:chOff x="6801611" y="4170140"/>
                <a:chExt cx="17353" cy="37212"/>
              </a:xfrm>
            </p:grpSpPr>
            <p:sp>
              <p:nvSpPr>
                <p:cNvPr id="1586" name="Google Shape;1586;p5"/>
                <p:cNvSpPr/>
                <p:nvPr/>
              </p:nvSpPr>
              <p:spPr>
                <a:xfrm>
                  <a:off x="6804261" y="4184743"/>
                  <a:ext cx="14703" cy="22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22609" extrusionOk="0">
                      <a:moveTo>
                        <a:pt x="4304" y="161"/>
                      </a:moveTo>
                      <a:cubicBezTo>
                        <a:pt x="8018" y="-887"/>
                        <a:pt x="12304" y="3304"/>
                        <a:pt x="14019" y="9495"/>
                      </a:cubicBezTo>
                      <a:cubicBezTo>
                        <a:pt x="15734" y="15686"/>
                        <a:pt x="14114" y="21497"/>
                        <a:pt x="10400" y="22449"/>
                      </a:cubicBezTo>
                      <a:cubicBezTo>
                        <a:pt x="6685" y="23497"/>
                        <a:pt x="2398" y="19306"/>
                        <a:pt x="684" y="13115"/>
                      </a:cubicBezTo>
                      <a:cubicBezTo>
                        <a:pt x="-1030" y="6923"/>
                        <a:pt x="589" y="1113"/>
                        <a:pt x="4304" y="1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7" name="Google Shape;1587;p5"/>
                <p:cNvSpPr/>
                <p:nvPr/>
              </p:nvSpPr>
              <p:spPr>
                <a:xfrm>
                  <a:off x="6813772" y="4170425"/>
                  <a:ext cx="4698" cy="19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8" h="19621" extrusionOk="0">
                      <a:moveTo>
                        <a:pt x="2889" y="19621"/>
                      </a:moveTo>
                      <a:cubicBezTo>
                        <a:pt x="2889" y="19621"/>
                        <a:pt x="-350" y="14669"/>
                        <a:pt x="31" y="10096"/>
                      </a:cubicBezTo>
                      <a:cubicBezTo>
                        <a:pt x="412" y="5525"/>
                        <a:pt x="4032" y="762"/>
                        <a:pt x="4699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8" name="Google Shape;1588;p5"/>
                <p:cNvSpPr/>
                <p:nvPr/>
              </p:nvSpPr>
              <p:spPr>
                <a:xfrm>
                  <a:off x="6801611" y="4170140"/>
                  <a:ext cx="4444" cy="19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4" h="19145" extrusionOk="0">
                      <a:moveTo>
                        <a:pt x="3429" y="19145"/>
                      </a:moveTo>
                      <a:cubicBezTo>
                        <a:pt x="3524" y="17907"/>
                        <a:pt x="4096" y="13906"/>
                        <a:pt x="4286" y="12478"/>
                      </a:cubicBezTo>
                      <a:cubicBezTo>
                        <a:pt x="5429" y="600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89" name="Google Shape;1589;p5"/>
            <p:cNvGrpSpPr/>
            <p:nvPr/>
          </p:nvGrpSpPr>
          <p:grpSpPr>
            <a:xfrm>
              <a:off x="6834299" y="2270397"/>
              <a:ext cx="175416" cy="171499"/>
              <a:chOff x="5343283" y="2447829"/>
              <a:chExt cx="189107" cy="184865"/>
            </a:xfrm>
          </p:grpSpPr>
          <p:sp>
            <p:nvSpPr>
              <p:cNvPr id="1590" name="Google Shape;1590;p5"/>
              <p:cNvSpPr/>
              <p:nvPr/>
            </p:nvSpPr>
            <p:spPr>
              <a:xfrm>
                <a:off x="5427154" y="2447829"/>
                <a:ext cx="13620" cy="46196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46196" extrusionOk="0">
                    <a:moveTo>
                      <a:pt x="9049" y="24098"/>
                    </a:moveTo>
                    <a:cubicBezTo>
                      <a:pt x="9049" y="21431"/>
                      <a:pt x="9811" y="15335"/>
                      <a:pt x="10478" y="12763"/>
                    </a:cubicBezTo>
                    <a:cubicBezTo>
                      <a:pt x="10954" y="10668"/>
                      <a:pt x="11621" y="8287"/>
                      <a:pt x="11621" y="6191"/>
                    </a:cubicBezTo>
                    <a:cubicBezTo>
                      <a:pt x="11621" y="2762"/>
                      <a:pt x="9430" y="0"/>
                      <a:pt x="6763" y="0"/>
                    </a:cubicBezTo>
                    <a:cubicBezTo>
                      <a:pt x="4096" y="0"/>
                      <a:pt x="1905" y="2762"/>
                      <a:pt x="1905" y="6191"/>
                    </a:cubicBezTo>
                    <a:cubicBezTo>
                      <a:pt x="1905" y="7810"/>
                      <a:pt x="2476" y="9430"/>
                      <a:pt x="2762" y="11144"/>
                    </a:cubicBezTo>
                    <a:cubicBezTo>
                      <a:pt x="3048" y="12668"/>
                      <a:pt x="3334" y="14288"/>
                      <a:pt x="3620" y="15811"/>
                    </a:cubicBezTo>
                    <a:cubicBezTo>
                      <a:pt x="4858" y="21907"/>
                      <a:pt x="5048" y="31337"/>
                      <a:pt x="3620" y="36957"/>
                    </a:cubicBezTo>
                    <a:cubicBezTo>
                      <a:pt x="2191" y="42577"/>
                      <a:pt x="0" y="46196"/>
                      <a:pt x="0" y="46196"/>
                    </a:cubicBezTo>
                    <a:lnTo>
                      <a:pt x="13621" y="46196"/>
                    </a:lnTo>
                    <a:cubicBezTo>
                      <a:pt x="13621" y="46196"/>
                      <a:pt x="13621" y="46196"/>
                      <a:pt x="10954" y="37243"/>
                    </a:cubicBezTo>
                    <a:cubicBezTo>
                      <a:pt x="9239" y="31528"/>
                      <a:pt x="9144" y="28384"/>
                      <a:pt x="9049" y="2409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5"/>
              <p:cNvSpPr/>
              <p:nvPr/>
            </p:nvSpPr>
            <p:spPr>
              <a:xfrm>
                <a:off x="5388969" y="2457810"/>
                <a:ext cx="3094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49550" extrusionOk="0">
                    <a:moveTo>
                      <a:pt x="16182" y="23452"/>
                    </a:moveTo>
                    <a:cubicBezTo>
                      <a:pt x="14944" y="20880"/>
                      <a:pt x="12943" y="14308"/>
                      <a:pt x="12372" y="11451"/>
                    </a:cubicBezTo>
                    <a:cubicBezTo>
                      <a:pt x="11896" y="9165"/>
                      <a:pt x="11419" y="6498"/>
                      <a:pt x="10467" y="4307"/>
                    </a:cubicBezTo>
                    <a:cubicBezTo>
                      <a:pt x="8848" y="878"/>
                      <a:pt x="5419" y="-837"/>
                      <a:pt x="2752" y="402"/>
                    </a:cubicBezTo>
                    <a:cubicBezTo>
                      <a:pt x="85" y="1640"/>
                      <a:pt x="-773" y="5450"/>
                      <a:pt x="751" y="8879"/>
                    </a:cubicBezTo>
                    <a:cubicBezTo>
                      <a:pt x="1513" y="10498"/>
                      <a:pt x="2847" y="11927"/>
                      <a:pt x="3895" y="13356"/>
                    </a:cubicBezTo>
                    <a:cubicBezTo>
                      <a:pt x="4847" y="14784"/>
                      <a:pt x="5895" y="16213"/>
                      <a:pt x="6943" y="17642"/>
                    </a:cubicBezTo>
                    <a:cubicBezTo>
                      <a:pt x="10943" y="23166"/>
                      <a:pt x="15610" y="32501"/>
                      <a:pt x="16753" y="38692"/>
                    </a:cubicBezTo>
                    <a:cubicBezTo>
                      <a:pt x="17896" y="44979"/>
                      <a:pt x="17420" y="49551"/>
                      <a:pt x="17420" y="49551"/>
                    </a:cubicBezTo>
                    <a:lnTo>
                      <a:pt x="30946" y="43264"/>
                    </a:lnTo>
                    <a:cubicBezTo>
                      <a:pt x="30946" y="43264"/>
                      <a:pt x="30946" y="43264"/>
                      <a:pt x="24088" y="35549"/>
                    </a:cubicBezTo>
                    <a:cubicBezTo>
                      <a:pt x="19801" y="30786"/>
                      <a:pt x="18182" y="27834"/>
                      <a:pt x="16182" y="234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5"/>
              <p:cNvSpPr/>
              <p:nvPr/>
            </p:nvSpPr>
            <p:spPr>
              <a:xfrm>
                <a:off x="5369473" y="2489892"/>
                <a:ext cx="30630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30630" h="27374" extrusionOk="0">
                    <a:moveTo>
                      <a:pt x="15772" y="11468"/>
                    </a:moveTo>
                    <a:cubicBezTo>
                      <a:pt x="14247" y="10230"/>
                      <a:pt x="11104" y="6706"/>
                      <a:pt x="9866" y="5182"/>
                    </a:cubicBezTo>
                    <a:cubicBezTo>
                      <a:pt x="8913" y="3848"/>
                      <a:pt x="7866" y="2324"/>
                      <a:pt x="6627" y="1276"/>
                    </a:cubicBezTo>
                    <a:cubicBezTo>
                      <a:pt x="4627" y="-343"/>
                      <a:pt x="1960" y="-438"/>
                      <a:pt x="722" y="1086"/>
                    </a:cubicBezTo>
                    <a:cubicBezTo>
                      <a:pt x="-612" y="2610"/>
                      <a:pt x="-40" y="5277"/>
                      <a:pt x="1960" y="6896"/>
                    </a:cubicBezTo>
                    <a:cubicBezTo>
                      <a:pt x="2913" y="7658"/>
                      <a:pt x="4151" y="8134"/>
                      <a:pt x="5199" y="8801"/>
                    </a:cubicBezTo>
                    <a:cubicBezTo>
                      <a:pt x="6247" y="9373"/>
                      <a:pt x="7294" y="9944"/>
                      <a:pt x="8342" y="10611"/>
                    </a:cubicBezTo>
                    <a:cubicBezTo>
                      <a:pt x="12438" y="12897"/>
                      <a:pt x="18057" y="17278"/>
                      <a:pt x="20534" y="20803"/>
                    </a:cubicBezTo>
                    <a:cubicBezTo>
                      <a:pt x="23010" y="24327"/>
                      <a:pt x="24058" y="27375"/>
                      <a:pt x="24058" y="27375"/>
                    </a:cubicBezTo>
                    <a:lnTo>
                      <a:pt x="30630" y="19564"/>
                    </a:lnTo>
                    <a:cubicBezTo>
                      <a:pt x="30630" y="19564"/>
                      <a:pt x="30630" y="19564"/>
                      <a:pt x="24153" y="16802"/>
                    </a:cubicBezTo>
                    <a:cubicBezTo>
                      <a:pt x="20248" y="14992"/>
                      <a:pt x="18343" y="13564"/>
                      <a:pt x="15772" y="1146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5"/>
              <p:cNvSpPr/>
              <p:nvPr/>
            </p:nvSpPr>
            <p:spPr>
              <a:xfrm>
                <a:off x="5343283" y="2516697"/>
                <a:ext cx="5120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51200" h="24000" extrusionOk="0">
                    <a:moveTo>
                      <a:pt x="26435" y="8189"/>
                    </a:moveTo>
                    <a:cubicBezTo>
                      <a:pt x="23673" y="7427"/>
                      <a:pt x="17291" y="4855"/>
                      <a:pt x="14815" y="3427"/>
                    </a:cubicBezTo>
                    <a:cubicBezTo>
                      <a:pt x="12719" y="2284"/>
                      <a:pt x="10433" y="950"/>
                      <a:pt x="8147" y="284"/>
                    </a:cubicBezTo>
                    <a:cubicBezTo>
                      <a:pt x="4528" y="-669"/>
                      <a:pt x="908" y="855"/>
                      <a:pt x="146" y="3713"/>
                    </a:cubicBezTo>
                    <a:cubicBezTo>
                      <a:pt x="-616" y="6570"/>
                      <a:pt x="1670" y="9618"/>
                      <a:pt x="5385" y="10666"/>
                    </a:cubicBezTo>
                    <a:cubicBezTo>
                      <a:pt x="7195" y="11142"/>
                      <a:pt x="9004" y="10951"/>
                      <a:pt x="10814" y="11142"/>
                    </a:cubicBezTo>
                    <a:cubicBezTo>
                      <a:pt x="12529" y="11333"/>
                      <a:pt x="14338" y="11428"/>
                      <a:pt x="16053" y="11523"/>
                    </a:cubicBezTo>
                    <a:cubicBezTo>
                      <a:pt x="22816" y="11999"/>
                      <a:pt x="33007" y="14380"/>
                      <a:pt x="38532" y="17524"/>
                    </a:cubicBezTo>
                    <a:cubicBezTo>
                      <a:pt x="44056" y="20667"/>
                      <a:pt x="47295" y="24001"/>
                      <a:pt x="47295" y="24001"/>
                    </a:cubicBezTo>
                    <a:lnTo>
                      <a:pt x="51200" y="9523"/>
                    </a:lnTo>
                    <a:cubicBezTo>
                      <a:pt x="51200" y="9523"/>
                      <a:pt x="51200" y="9523"/>
                      <a:pt x="40913" y="9809"/>
                    </a:cubicBezTo>
                    <a:cubicBezTo>
                      <a:pt x="34436" y="10094"/>
                      <a:pt x="31007" y="9332"/>
                      <a:pt x="26435" y="818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5"/>
              <p:cNvSpPr/>
              <p:nvPr/>
            </p:nvSpPr>
            <p:spPr>
              <a:xfrm>
                <a:off x="5350715" y="2547366"/>
                <a:ext cx="37577" cy="14860"/>
              </a:xfrm>
              <a:custGeom>
                <a:avLst/>
                <a:gdLst/>
                <a:ahLst/>
                <a:cxnLst/>
                <a:rect l="l" t="t" r="r" b="b"/>
                <a:pathLst>
                  <a:path w="37577" h="14860" extrusionOk="0">
                    <a:moveTo>
                      <a:pt x="18718" y="6667"/>
                    </a:moveTo>
                    <a:cubicBezTo>
                      <a:pt x="16622" y="7048"/>
                      <a:pt x="11669" y="7239"/>
                      <a:pt x="9574" y="7144"/>
                    </a:cubicBezTo>
                    <a:cubicBezTo>
                      <a:pt x="7859" y="7048"/>
                      <a:pt x="5859" y="6858"/>
                      <a:pt x="4240" y="7144"/>
                    </a:cubicBezTo>
                    <a:cubicBezTo>
                      <a:pt x="1573" y="7620"/>
                      <a:pt x="-332" y="9716"/>
                      <a:pt x="49" y="11811"/>
                    </a:cubicBezTo>
                    <a:cubicBezTo>
                      <a:pt x="430" y="13906"/>
                      <a:pt x="2906" y="15240"/>
                      <a:pt x="5668" y="14764"/>
                    </a:cubicBezTo>
                    <a:cubicBezTo>
                      <a:pt x="7002" y="14573"/>
                      <a:pt x="8145" y="13811"/>
                      <a:pt x="9478" y="13430"/>
                    </a:cubicBezTo>
                    <a:cubicBezTo>
                      <a:pt x="10717" y="13049"/>
                      <a:pt x="11860" y="12573"/>
                      <a:pt x="13098" y="12097"/>
                    </a:cubicBezTo>
                    <a:cubicBezTo>
                      <a:pt x="17765" y="10287"/>
                      <a:pt x="25195" y="8763"/>
                      <a:pt x="29767" y="9144"/>
                    </a:cubicBezTo>
                    <a:cubicBezTo>
                      <a:pt x="34434" y="9525"/>
                      <a:pt x="37577" y="10763"/>
                      <a:pt x="37577" y="10763"/>
                    </a:cubicBezTo>
                    <a:lnTo>
                      <a:pt x="35672" y="0"/>
                    </a:lnTo>
                    <a:cubicBezTo>
                      <a:pt x="35672" y="0"/>
                      <a:pt x="35672" y="0"/>
                      <a:pt x="28909" y="3334"/>
                    </a:cubicBezTo>
                    <a:cubicBezTo>
                      <a:pt x="24623" y="5429"/>
                      <a:pt x="22147" y="6001"/>
                      <a:pt x="18718" y="666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5"/>
              <p:cNvSpPr/>
              <p:nvPr/>
            </p:nvSpPr>
            <p:spPr>
              <a:xfrm>
                <a:off x="5354250" y="2568416"/>
                <a:ext cx="46709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46709" h="37207" extrusionOk="0">
                    <a:moveTo>
                      <a:pt x="21088" y="17907"/>
                    </a:moveTo>
                    <a:cubicBezTo>
                      <a:pt x="18706" y="19622"/>
                      <a:pt x="12706" y="22765"/>
                      <a:pt x="9943" y="23813"/>
                    </a:cubicBezTo>
                    <a:cubicBezTo>
                      <a:pt x="7753" y="24670"/>
                      <a:pt x="5181" y="25527"/>
                      <a:pt x="3276" y="26956"/>
                    </a:cubicBezTo>
                    <a:cubicBezTo>
                      <a:pt x="228" y="29147"/>
                      <a:pt x="-915" y="32861"/>
                      <a:pt x="799" y="35243"/>
                    </a:cubicBezTo>
                    <a:cubicBezTo>
                      <a:pt x="2514" y="37624"/>
                      <a:pt x="6324" y="37910"/>
                      <a:pt x="9467" y="35719"/>
                    </a:cubicBezTo>
                    <a:cubicBezTo>
                      <a:pt x="10991" y="34671"/>
                      <a:pt x="12039" y="33147"/>
                      <a:pt x="13372" y="31909"/>
                    </a:cubicBezTo>
                    <a:cubicBezTo>
                      <a:pt x="14611" y="30671"/>
                      <a:pt x="15849" y="29432"/>
                      <a:pt x="17087" y="28194"/>
                    </a:cubicBezTo>
                    <a:cubicBezTo>
                      <a:pt x="21754" y="23241"/>
                      <a:pt x="30136" y="17050"/>
                      <a:pt x="36137" y="14859"/>
                    </a:cubicBezTo>
                    <a:cubicBezTo>
                      <a:pt x="42043" y="12668"/>
                      <a:pt x="46710" y="12287"/>
                      <a:pt x="46710" y="12287"/>
                    </a:cubicBezTo>
                    <a:lnTo>
                      <a:pt x="38137" y="0"/>
                    </a:lnTo>
                    <a:cubicBezTo>
                      <a:pt x="38137" y="0"/>
                      <a:pt x="38137" y="0"/>
                      <a:pt x="31756" y="8096"/>
                    </a:cubicBezTo>
                    <a:cubicBezTo>
                      <a:pt x="27660" y="13049"/>
                      <a:pt x="24993" y="15145"/>
                      <a:pt x="21088" y="1790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5"/>
              <p:cNvSpPr/>
              <p:nvPr/>
            </p:nvSpPr>
            <p:spPr>
              <a:xfrm>
                <a:off x="5387616" y="2582322"/>
                <a:ext cx="28679" cy="40582"/>
              </a:xfrm>
              <a:custGeom>
                <a:avLst/>
                <a:gdLst/>
                <a:ahLst/>
                <a:cxnLst/>
                <a:rect l="l" t="t" r="r" b="b"/>
                <a:pathLst>
                  <a:path w="28679" h="40582" extrusionOk="0">
                    <a:moveTo>
                      <a:pt x="11344" y="19717"/>
                    </a:moveTo>
                    <a:cubicBezTo>
                      <a:pt x="10106" y="21812"/>
                      <a:pt x="6677" y="26384"/>
                      <a:pt x="4962" y="28099"/>
                    </a:cubicBezTo>
                    <a:cubicBezTo>
                      <a:pt x="3629" y="29528"/>
                      <a:pt x="2009" y="31147"/>
                      <a:pt x="962" y="32861"/>
                    </a:cubicBezTo>
                    <a:cubicBezTo>
                      <a:pt x="-658" y="35624"/>
                      <a:pt x="-181" y="38862"/>
                      <a:pt x="2009" y="40100"/>
                    </a:cubicBezTo>
                    <a:cubicBezTo>
                      <a:pt x="4200" y="41338"/>
                      <a:pt x="7153" y="40100"/>
                      <a:pt x="8772" y="37433"/>
                    </a:cubicBezTo>
                    <a:cubicBezTo>
                      <a:pt x="9534" y="36100"/>
                      <a:pt x="9820" y="34576"/>
                      <a:pt x="10391" y="33147"/>
                    </a:cubicBezTo>
                    <a:cubicBezTo>
                      <a:pt x="10963" y="31813"/>
                      <a:pt x="11344" y="30385"/>
                      <a:pt x="11820" y="28956"/>
                    </a:cubicBezTo>
                    <a:cubicBezTo>
                      <a:pt x="13630" y="23527"/>
                      <a:pt x="17821" y="15812"/>
                      <a:pt x="21536" y="12001"/>
                    </a:cubicBezTo>
                    <a:cubicBezTo>
                      <a:pt x="25250" y="8192"/>
                      <a:pt x="28679" y="6287"/>
                      <a:pt x="28679" y="6287"/>
                    </a:cubicBezTo>
                    <a:lnTo>
                      <a:pt x="17821" y="0"/>
                    </a:lnTo>
                    <a:cubicBezTo>
                      <a:pt x="17821" y="0"/>
                      <a:pt x="17821" y="0"/>
                      <a:pt x="15821" y="8382"/>
                    </a:cubicBezTo>
                    <a:cubicBezTo>
                      <a:pt x="14582" y="13716"/>
                      <a:pt x="13344" y="16288"/>
                      <a:pt x="11344" y="1971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5"/>
              <p:cNvSpPr/>
              <p:nvPr/>
            </p:nvSpPr>
            <p:spPr>
              <a:xfrm>
                <a:off x="5427121" y="2592704"/>
                <a:ext cx="12415" cy="37921"/>
              </a:xfrm>
              <a:custGeom>
                <a:avLst/>
                <a:gdLst/>
                <a:ahLst/>
                <a:cxnLst/>
                <a:rect l="l" t="t" r="r" b="b"/>
                <a:pathLst>
                  <a:path w="12415" h="37921" extrusionOk="0">
                    <a:moveTo>
                      <a:pt x="3462" y="18193"/>
                    </a:moveTo>
                    <a:cubicBezTo>
                      <a:pt x="3271" y="20288"/>
                      <a:pt x="2223" y="25241"/>
                      <a:pt x="1461" y="27337"/>
                    </a:cubicBezTo>
                    <a:cubicBezTo>
                      <a:pt x="890" y="28956"/>
                      <a:pt x="223" y="30861"/>
                      <a:pt x="33" y="32575"/>
                    </a:cubicBezTo>
                    <a:cubicBezTo>
                      <a:pt x="-253" y="35338"/>
                      <a:pt x="1366" y="37719"/>
                      <a:pt x="3557" y="37909"/>
                    </a:cubicBezTo>
                    <a:cubicBezTo>
                      <a:pt x="5748" y="38100"/>
                      <a:pt x="7653" y="36004"/>
                      <a:pt x="7938" y="33242"/>
                    </a:cubicBezTo>
                    <a:cubicBezTo>
                      <a:pt x="8034" y="31909"/>
                      <a:pt x="7748" y="30575"/>
                      <a:pt x="7653" y="29242"/>
                    </a:cubicBezTo>
                    <a:cubicBezTo>
                      <a:pt x="7558" y="27908"/>
                      <a:pt x="7462" y="26670"/>
                      <a:pt x="7272" y="25337"/>
                    </a:cubicBezTo>
                    <a:cubicBezTo>
                      <a:pt x="6700" y="20288"/>
                      <a:pt x="7176" y="12668"/>
                      <a:pt x="8796" y="8192"/>
                    </a:cubicBezTo>
                    <a:cubicBezTo>
                      <a:pt x="10415" y="3810"/>
                      <a:pt x="12415" y="953"/>
                      <a:pt x="12415" y="953"/>
                    </a:cubicBezTo>
                    <a:lnTo>
                      <a:pt x="1366" y="0"/>
                    </a:lnTo>
                    <a:cubicBezTo>
                      <a:pt x="1366" y="0"/>
                      <a:pt x="1366" y="0"/>
                      <a:pt x="2890" y="7429"/>
                    </a:cubicBezTo>
                    <a:cubicBezTo>
                      <a:pt x="3747" y="12192"/>
                      <a:pt x="3747" y="14669"/>
                      <a:pt x="3462" y="1819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5"/>
              <p:cNvSpPr/>
              <p:nvPr/>
            </p:nvSpPr>
            <p:spPr>
              <a:xfrm>
                <a:off x="5447442" y="2582227"/>
                <a:ext cx="27589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27589" h="50467" extrusionOk="0">
                    <a:moveTo>
                      <a:pt x="13049" y="26098"/>
                    </a:moveTo>
                    <a:cubicBezTo>
                      <a:pt x="14097" y="28861"/>
                      <a:pt x="15526" y="35528"/>
                      <a:pt x="15812" y="38386"/>
                    </a:cubicBezTo>
                    <a:cubicBezTo>
                      <a:pt x="16097" y="40767"/>
                      <a:pt x="16288" y="43434"/>
                      <a:pt x="17050" y="45625"/>
                    </a:cubicBezTo>
                    <a:cubicBezTo>
                      <a:pt x="18383" y="49149"/>
                      <a:pt x="21622" y="51244"/>
                      <a:pt x="24384" y="50197"/>
                    </a:cubicBezTo>
                    <a:cubicBezTo>
                      <a:pt x="27146" y="49149"/>
                      <a:pt x="28384" y="45529"/>
                      <a:pt x="27051" y="42005"/>
                    </a:cubicBezTo>
                    <a:cubicBezTo>
                      <a:pt x="26384" y="40291"/>
                      <a:pt x="25241" y="38862"/>
                      <a:pt x="24384" y="37243"/>
                    </a:cubicBezTo>
                    <a:cubicBezTo>
                      <a:pt x="23527" y="35719"/>
                      <a:pt x="22669" y="34195"/>
                      <a:pt x="21717" y="32766"/>
                    </a:cubicBezTo>
                    <a:cubicBezTo>
                      <a:pt x="18193" y="26956"/>
                      <a:pt x="14383" y="17240"/>
                      <a:pt x="13811" y="10954"/>
                    </a:cubicBezTo>
                    <a:cubicBezTo>
                      <a:pt x="13240" y="4667"/>
                      <a:pt x="14097" y="0"/>
                      <a:pt x="14097" y="0"/>
                    </a:cubicBezTo>
                    <a:lnTo>
                      <a:pt x="0" y="5143"/>
                    </a:lnTo>
                    <a:cubicBezTo>
                      <a:pt x="0" y="5143"/>
                      <a:pt x="0" y="5143"/>
                      <a:pt x="6096" y="13430"/>
                    </a:cubicBezTo>
                    <a:cubicBezTo>
                      <a:pt x="10001" y="18478"/>
                      <a:pt x="11335" y="21622"/>
                      <a:pt x="13049" y="2609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5"/>
              <p:cNvSpPr/>
              <p:nvPr/>
            </p:nvSpPr>
            <p:spPr>
              <a:xfrm>
                <a:off x="5468016" y="2572892"/>
                <a:ext cx="42550" cy="42455"/>
              </a:xfrm>
              <a:custGeom>
                <a:avLst/>
                <a:gdLst/>
                <a:ahLst/>
                <a:cxnLst/>
                <a:rect l="l" t="t" r="r" b="b"/>
                <a:pathLst>
                  <a:path w="42550" h="42455" extrusionOk="0">
                    <a:moveTo>
                      <a:pt x="20764" y="24194"/>
                    </a:moveTo>
                    <a:cubicBezTo>
                      <a:pt x="22860" y="26194"/>
                      <a:pt x="26956" y="31623"/>
                      <a:pt x="28480" y="34100"/>
                    </a:cubicBezTo>
                    <a:cubicBezTo>
                      <a:pt x="29718" y="36100"/>
                      <a:pt x="31051" y="38481"/>
                      <a:pt x="32671" y="40100"/>
                    </a:cubicBezTo>
                    <a:cubicBezTo>
                      <a:pt x="35338" y="42767"/>
                      <a:pt x="39148" y="43244"/>
                      <a:pt x="41243" y="41148"/>
                    </a:cubicBezTo>
                    <a:cubicBezTo>
                      <a:pt x="43339" y="39053"/>
                      <a:pt x="42863" y="35243"/>
                      <a:pt x="40195" y="32575"/>
                    </a:cubicBezTo>
                    <a:cubicBezTo>
                      <a:pt x="38862" y="31242"/>
                      <a:pt x="37243" y="30480"/>
                      <a:pt x="35719" y="29432"/>
                    </a:cubicBezTo>
                    <a:cubicBezTo>
                      <a:pt x="34290" y="28385"/>
                      <a:pt x="32861" y="27432"/>
                      <a:pt x="31432" y="26479"/>
                    </a:cubicBezTo>
                    <a:cubicBezTo>
                      <a:pt x="25717" y="22670"/>
                      <a:pt x="18193" y="15526"/>
                      <a:pt x="14954" y="10001"/>
                    </a:cubicBezTo>
                    <a:cubicBezTo>
                      <a:pt x="11716" y="4477"/>
                      <a:pt x="10573" y="0"/>
                      <a:pt x="10573" y="0"/>
                    </a:cubicBezTo>
                    <a:lnTo>
                      <a:pt x="0" y="10573"/>
                    </a:lnTo>
                    <a:cubicBezTo>
                      <a:pt x="0" y="10573"/>
                      <a:pt x="0" y="10573"/>
                      <a:pt x="9049" y="15526"/>
                    </a:cubicBezTo>
                    <a:cubicBezTo>
                      <a:pt x="14859" y="18574"/>
                      <a:pt x="17431" y="20860"/>
                      <a:pt x="20764" y="2419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5"/>
              <p:cNvSpPr/>
              <p:nvPr/>
            </p:nvSpPr>
            <p:spPr>
              <a:xfrm>
                <a:off x="5481828" y="2552509"/>
                <a:ext cx="50562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50562" h="27494" extrusionOk="0">
                    <a:moveTo>
                      <a:pt x="24479" y="17526"/>
                    </a:moveTo>
                    <a:cubicBezTo>
                      <a:pt x="27242" y="18479"/>
                      <a:pt x="33242" y="21622"/>
                      <a:pt x="35719" y="23241"/>
                    </a:cubicBezTo>
                    <a:cubicBezTo>
                      <a:pt x="37719" y="24575"/>
                      <a:pt x="39910" y="26099"/>
                      <a:pt x="42100" y="26956"/>
                    </a:cubicBezTo>
                    <a:cubicBezTo>
                      <a:pt x="45625" y="28289"/>
                      <a:pt x="49339" y="27051"/>
                      <a:pt x="50292" y="24289"/>
                    </a:cubicBezTo>
                    <a:cubicBezTo>
                      <a:pt x="51340" y="21527"/>
                      <a:pt x="49244" y="18193"/>
                      <a:pt x="45720" y="16954"/>
                    </a:cubicBezTo>
                    <a:cubicBezTo>
                      <a:pt x="44005" y="16288"/>
                      <a:pt x="42100" y="16288"/>
                      <a:pt x="40291" y="16002"/>
                    </a:cubicBezTo>
                    <a:cubicBezTo>
                      <a:pt x="38576" y="15716"/>
                      <a:pt x="36862" y="15431"/>
                      <a:pt x="35147" y="15145"/>
                    </a:cubicBezTo>
                    <a:cubicBezTo>
                      <a:pt x="28384" y="14097"/>
                      <a:pt x="18574" y="10763"/>
                      <a:pt x="13335" y="7239"/>
                    </a:cubicBezTo>
                    <a:cubicBezTo>
                      <a:pt x="8096" y="3620"/>
                      <a:pt x="5143" y="0"/>
                      <a:pt x="5143" y="0"/>
                    </a:cubicBezTo>
                    <a:lnTo>
                      <a:pt x="0" y="14097"/>
                    </a:lnTo>
                    <a:cubicBezTo>
                      <a:pt x="0" y="14097"/>
                      <a:pt x="0" y="14097"/>
                      <a:pt x="10287" y="14764"/>
                    </a:cubicBezTo>
                    <a:cubicBezTo>
                      <a:pt x="16669" y="14954"/>
                      <a:pt x="20002" y="15907"/>
                      <a:pt x="24479" y="1752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5"/>
              <p:cNvSpPr/>
              <p:nvPr/>
            </p:nvSpPr>
            <p:spPr>
              <a:xfrm>
                <a:off x="5485828" y="2531520"/>
                <a:ext cx="37730" cy="12321"/>
              </a:xfrm>
              <a:custGeom>
                <a:avLst/>
                <a:gdLst/>
                <a:ahLst/>
                <a:cxnLst/>
                <a:rect l="l" t="t" r="r" b="b"/>
                <a:pathLst>
                  <a:path w="37730" h="12321" extrusionOk="0">
                    <a:moveTo>
                      <a:pt x="18383" y="6988"/>
                    </a:moveTo>
                    <a:cubicBezTo>
                      <a:pt x="20479" y="6797"/>
                      <a:pt x="25527" y="6988"/>
                      <a:pt x="27622" y="7369"/>
                    </a:cubicBezTo>
                    <a:cubicBezTo>
                      <a:pt x="29337" y="7654"/>
                      <a:pt x="31242" y="7940"/>
                      <a:pt x="33052" y="7845"/>
                    </a:cubicBezTo>
                    <a:cubicBezTo>
                      <a:pt x="35814" y="7559"/>
                      <a:pt x="37909" y="5654"/>
                      <a:pt x="37719" y="3463"/>
                    </a:cubicBezTo>
                    <a:cubicBezTo>
                      <a:pt x="37529" y="1273"/>
                      <a:pt x="35147" y="-251"/>
                      <a:pt x="32385" y="34"/>
                    </a:cubicBezTo>
                    <a:cubicBezTo>
                      <a:pt x="31051" y="130"/>
                      <a:pt x="29813" y="701"/>
                      <a:pt x="28480" y="1082"/>
                    </a:cubicBezTo>
                    <a:cubicBezTo>
                      <a:pt x="27242" y="1368"/>
                      <a:pt x="26003" y="1749"/>
                      <a:pt x="24765" y="2130"/>
                    </a:cubicBezTo>
                    <a:cubicBezTo>
                      <a:pt x="20002" y="3559"/>
                      <a:pt x="12383" y="4416"/>
                      <a:pt x="7715" y="3654"/>
                    </a:cubicBezTo>
                    <a:cubicBezTo>
                      <a:pt x="3143" y="2892"/>
                      <a:pt x="0" y="1368"/>
                      <a:pt x="0" y="1368"/>
                    </a:cubicBezTo>
                    <a:lnTo>
                      <a:pt x="952" y="12322"/>
                    </a:lnTo>
                    <a:cubicBezTo>
                      <a:pt x="952" y="12322"/>
                      <a:pt x="952" y="12322"/>
                      <a:pt x="8001" y="9559"/>
                    </a:cubicBezTo>
                    <a:cubicBezTo>
                      <a:pt x="12383" y="7750"/>
                      <a:pt x="14859" y="7369"/>
                      <a:pt x="18383" y="698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5"/>
              <p:cNvSpPr/>
              <p:nvPr/>
            </p:nvSpPr>
            <p:spPr>
              <a:xfrm>
                <a:off x="5475446" y="2489564"/>
                <a:ext cx="48178" cy="34274"/>
              </a:xfrm>
              <a:custGeom>
                <a:avLst/>
                <a:gdLst/>
                <a:ahLst/>
                <a:cxnLst/>
                <a:rect l="l" t="t" r="r" b="b"/>
                <a:pathLst>
                  <a:path w="48178" h="34274" extrusionOk="0">
                    <a:moveTo>
                      <a:pt x="25813" y="17797"/>
                    </a:moveTo>
                    <a:cubicBezTo>
                      <a:pt x="28289" y="16368"/>
                      <a:pt x="34671" y="13701"/>
                      <a:pt x="37433" y="12939"/>
                    </a:cubicBezTo>
                    <a:cubicBezTo>
                      <a:pt x="39719" y="12272"/>
                      <a:pt x="42291" y="11605"/>
                      <a:pt x="44386" y="10367"/>
                    </a:cubicBezTo>
                    <a:cubicBezTo>
                      <a:pt x="47625" y="8462"/>
                      <a:pt x="49054" y="4843"/>
                      <a:pt x="47625" y="2366"/>
                    </a:cubicBezTo>
                    <a:cubicBezTo>
                      <a:pt x="46196" y="-206"/>
                      <a:pt x="42291" y="-777"/>
                      <a:pt x="39052" y="1128"/>
                    </a:cubicBezTo>
                    <a:cubicBezTo>
                      <a:pt x="37433" y="2080"/>
                      <a:pt x="36195" y="3509"/>
                      <a:pt x="34861" y="4652"/>
                    </a:cubicBezTo>
                    <a:cubicBezTo>
                      <a:pt x="33528" y="5795"/>
                      <a:pt x="32194" y="6938"/>
                      <a:pt x="30861" y="8081"/>
                    </a:cubicBezTo>
                    <a:cubicBezTo>
                      <a:pt x="25717" y="12558"/>
                      <a:pt x="16859" y="17987"/>
                      <a:pt x="10763" y="19702"/>
                    </a:cubicBezTo>
                    <a:cubicBezTo>
                      <a:pt x="4667" y="21416"/>
                      <a:pt x="0" y="21321"/>
                      <a:pt x="0" y="21321"/>
                    </a:cubicBezTo>
                    <a:lnTo>
                      <a:pt x="7525" y="34275"/>
                    </a:lnTo>
                    <a:cubicBezTo>
                      <a:pt x="7525" y="34275"/>
                      <a:pt x="7525" y="34275"/>
                      <a:pt x="14573" y="26750"/>
                    </a:cubicBezTo>
                    <a:cubicBezTo>
                      <a:pt x="18859" y="22083"/>
                      <a:pt x="21717" y="20273"/>
                      <a:pt x="25813" y="1779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5"/>
              <p:cNvSpPr/>
              <p:nvPr/>
            </p:nvSpPr>
            <p:spPr>
              <a:xfrm>
                <a:off x="5457634" y="2469833"/>
                <a:ext cx="27202" cy="34098"/>
              </a:xfrm>
              <a:custGeom>
                <a:avLst/>
                <a:gdLst/>
                <a:ahLst/>
                <a:cxnLst/>
                <a:rect l="l" t="t" r="r" b="b"/>
                <a:pathLst>
                  <a:path w="27202" h="34098" extrusionOk="0">
                    <a:moveTo>
                      <a:pt x="16097" y="17429"/>
                    </a:moveTo>
                    <a:cubicBezTo>
                      <a:pt x="17336" y="15715"/>
                      <a:pt x="20669" y="12000"/>
                      <a:pt x="22289" y="10667"/>
                    </a:cubicBezTo>
                    <a:cubicBezTo>
                      <a:pt x="23622" y="9524"/>
                      <a:pt x="25051" y="8285"/>
                      <a:pt x="26099" y="6857"/>
                    </a:cubicBezTo>
                    <a:cubicBezTo>
                      <a:pt x="27718" y="4571"/>
                      <a:pt x="27527" y="1809"/>
                      <a:pt x="25717" y="570"/>
                    </a:cubicBezTo>
                    <a:cubicBezTo>
                      <a:pt x="24003" y="-668"/>
                      <a:pt x="21241" y="189"/>
                      <a:pt x="19717" y="2380"/>
                    </a:cubicBezTo>
                    <a:cubicBezTo>
                      <a:pt x="18955" y="3428"/>
                      <a:pt x="18574" y="4761"/>
                      <a:pt x="18002" y="5999"/>
                    </a:cubicBezTo>
                    <a:cubicBezTo>
                      <a:pt x="17431" y="7142"/>
                      <a:pt x="16954" y="8285"/>
                      <a:pt x="16383" y="9524"/>
                    </a:cubicBezTo>
                    <a:cubicBezTo>
                      <a:pt x="14383" y="14096"/>
                      <a:pt x="10192" y="20382"/>
                      <a:pt x="6667" y="23430"/>
                    </a:cubicBezTo>
                    <a:cubicBezTo>
                      <a:pt x="3143" y="26383"/>
                      <a:pt x="0" y="27812"/>
                      <a:pt x="0" y="27812"/>
                    </a:cubicBezTo>
                    <a:lnTo>
                      <a:pt x="8954" y="34098"/>
                    </a:lnTo>
                    <a:cubicBezTo>
                      <a:pt x="8954" y="34098"/>
                      <a:pt x="8954" y="34098"/>
                      <a:pt x="11335" y="26954"/>
                    </a:cubicBezTo>
                    <a:cubicBezTo>
                      <a:pt x="12764" y="22478"/>
                      <a:pt x="14097" y="20382"/>
                      <a:pt x="16097" y="174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5"/>
              <p:cNvSpPr/>
              <p:nvPr/>
            </p:nvSpPr>
            <p:spPr>
              <a:xfrm>
                <a:off x="5383625" y="2491168"/>
                <a:ext cx="105917" cy="105918"/>
              </a:xfrm>
              <a:custGeom>
                <a:avLst/>
                <a:gdLst/>
                <a:ahLst/>
                <a:cxnLst/>
                <a:rect l="l" t="t" r="r" b="b"/>
                <a:pathLst>
                  <a:path w="105917" h="105918" extrusionOk="0">
                    <a:moveTo>
                      <a:pt x="105918" y="52959"/>
                    </a:moveTo>
                    <a:cubicBezTo>
                      <a:pt x="105918" y="23717"/>
                      <a:pt x="82201" y="0"/>
                      <a:pt x="52959" y="0"/>
                    </a:cubicBezTo>
                    <a:cubicBezTo>
                      <a:pt x="23717" y="0"/>
                      <a:pt x="0" y="23717"/>
                      <a:pt x="0" y="52959"/>
                    </a:cubicBezTo>
                    <a:cubicBezTo>
                      <a:pt x="0" y="82201"/>
                      <a:pt x="23717" y="105918"/>
                      <a:pt x="52959" y="105918"/>
                    </a:cubicBezTo>
                    <a:cubicBezTo>
                      <a:pt x="82201" y="105918"/>
                      <a:pt x="105918" y="82201"/>
                      <a:pt x="105918" y="529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05" name="Google Shape;1605;p5"/>
              <p:cNvGrpSpPr/>
              <p:nvPr/>
            </p:nvGrpSpPr>
            <p:grpSpPr>
              <a:xfrm>
                <a:off x="5402647" y="2511444"/>
                <a:ext cx="23364" cy="21919"/>
                <a:chOff x="5402647" y="2511444"/>
                <a:chExt cx="23364" cy="21919"/>
              </a:xfrm>
            </p:grpSpPr>
            <p:sp>
              <p:nvSpPr>
                <p:cNvPr id="1606" name="Google Shape;1606;p5"/>
                <p:cNvSpPr/>
                <p:nvPr/>
              </p:nvSpPr>
              <p:spPr>
                <a:xfrm>
                  <a:off x="5402647" y="2511444"/>
                  <a:ext cx="13866" cy="11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6" h="11644" extrusionOk="0">
                      <a:moveTo>
                        <a:pt x="13363" y="10204"/>
                      </a:moveTo>
                      <a:cubicBezTo>
                        <a:pt x="11934" y="12299"/>
                        <a:pt x="7933" y="12109"/>
                        <a:pt x="4314" y="9632"/>
                      </a:cubicBezTo>
                      <a:cubicBezTo>
                        <a:pt x="790" y="7251"/>
                        <a:pt x="-925" y="3536"/>
                        <a:pt x="504" y="1441"/>
                      </a:cubicBezTo>
                      <a:cubicBezTo>
                        <a:pt x="1933" y="-655"/>
                        <a:pt x="5933" y="-464"/>
                        <a:pt x="9553" y="2012"/>
                      </a:cubicBezTo>
                      <a:cubicBezTo>
                        <a:pt x="13077" y="4393"/>
                        <a:pt x="14791" y="8108"/>
                        <a:pt x="13363" y="1020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7" name="Google Shape;1607;p5"/>
                <p:cNvSpPr/>
                <p:nvPr/>
              </p:nvSpPr>
              <p:spPr>
                <a:xfrm>
                  <a:off x="5409628" y="2522600"/>
                  <a:ext cx="7620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10763" extrusionOk="0">
                      <a:moveTo>
                        <a:pt x="0" y="0"/>
                      </a:moveTo>
                      <a:cubicBezTo>
                        <a:pt x="0" y="0"/>
                        <a:pt x="3810" y="1143"/>
                        <a:pt x="5620" y="3620"/>
                      </a:cubicBezTo>
                      <a:cubicBezTo>
                        <a:pt x="7429" y="6096"/>
                        <a:pt x="7620" y="10096"/>
                        <a:pt x="7620" y="10763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8" name="Google Shape;1608;p5"/>
                <p:cNvSpPr/>
                <p:nvPr/>
              </p:nvSpPr>
              <p:spPr>
                <a:xfrm>
                  <a:off x="5415915" y="2517838"/>
                  <a:ext cx="10096" cy="8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8286" extrusionOk="0">
                      <a:moveTo>
                        <a:pt x="0" y="0"/>
                      </a:moveTo>
                      <a:cubicBezTo>
                        <a:pt x="476" y="667"/>
                        <a:pt x="1905" y="2953"/>
                        <a:pt x="2476" y="3810"/>
                      </a:cubicBezTo>
                      <a:cubicBezTo>
                        <a:pt x="4763" y="7620"/>
                        <a:pt x="10096" y="8287"/>
                        <a:pt x="10096" y="8287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9" name="Google Shape;1609;p5"/>
              <p:cNvGrpSpPr/>
              <p:nvPr/>
            </p:nvGrpSpPr>
            <p:grpSpPr>
              <a:xfrm>
                <a:off x="5449062" y="2508394"/>
                <a:ext cx="12462" cy="17254"/>
                <a:chOff x="5449062" y="2508394"/>
                <a:chExt cx="12462" cy="17254"/>
              </a:xfrm>
            </p:grpSpPr>
            <p:sp>
              <p:nvSpPr>
                <p:cNvPr id="1610" name="Google Shape;1610;p5"/>
                <p:cNvSpPr/>
                <p:nvPr/>
              </p:nvSpPr>
              <p:spPr>
                <a:xfrm>
                  <a:off x="5454695" y="2508394"/>
                  <a:ext cx="6829" cy="10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9" h="10094" extrusionOk="0">
                      <a:moveTo>
                        <a:pt x="1701" y="10016"/>
                      </a:moveTo>
                      <a:cubicBezTo>
                        <a:pt x="81" y="9444"/>
                        <a:pt x="-490" y="6777"/>
                        <a:pt x="462" y="4015"/>
                      </a:cubicBezTo>
                      <a:cubicBezTo>
                        <a:pt x="1415" y="1253"/>
                        <a:pt x="3510" y="-462"/>
                        <a:pt x="5130" y="110"/>
                      </a:cubicBezTo>
                      <a:cubicBezTo>
                        <a:pt x="6749" y="681"/>
                        <a:pt x="7320" y="3348"/>
                        <a:pt x="6368" y="6110"/>
                      </a:cubicBezTo>
                      <a:cubicBezTo>
                        <a:pt x="5415" y="8777"/>
                        <a:pt x="3320" y="10492"/>
                        <a:pt x="1701" y="100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1" name="Google Shape;1611;p5"/>
                <p:cNvSpPr/>
                <p:nvPr/>
              </p:nvSpPr>
              <p:spPr>
                <a:xfrm>
                  <a:off x="5449062" y="2514409"/>
                  <a:ext cx="5619" cy="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9" h="6858" extrusionOk="0">
                      <a:moveTo>
                        <a:pt x="5620" y="0"/>
                      </a:moveTo>
                      <a:cubicBezTo>
                        <a:pt x="5620" y="0"/>
                        <a:pt x="5525" y="2667"/>
                        <a:pt x="4286" y="4286"/>
                      </a:cubicBezTo>
                      <a:cubicBezTo>
                        <a:pt x="2953" y="5906"/>
                        <a:pt x="381" y="6763"/>
                        <a:pt x="0" y="6858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2" name="Google Shape;1612;p5"/>
                <p:cNvSpPr/>
                <p:nvPr/>
              </p:nvSpPr>
              <p:spPr>
                <a:xfrm>
                  <a:off x="5455277" y="2517648"/>
                  <a:ext cx="359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5" h="8000" extrusionOk="0">
                      <a:moveTo>
                        <a:pt x="3595" y="0"/>
                      </a:moveTo>
                      <a:cubicBezTo>
                        <a:pt x="3214" y="476"/>
                        <a:pt x="2071" y="1810"/>
                        <a:pt x="1595" y="2286"/>
                      </a:cubicBezTo>
                      <a:cubicBezTo>
                        <a:pt x="-500" y="4381"/>
                        <a:pt x="71" y="8001"/>
                        <a:pt x="71" y="8001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3" name="Google Shape;1613;p5"/>
              <p:cNvGrpSpPr/>
              <p:nvPr/>
            </p:nvGrpSpPr>
            <p:grpSpPr>
              <a:xfrm>
                <a:off x="5454586" y="2551461"/>
                <a:ext cx="16500" cy="13887"/>
                <a:chOff x="5454586" y="2551461"/>
                <a:chExt cx="16500" cy="13887"/>
              </a:xfrm>
            </p:grpSpPr>
            <p:sp>
              <p:nvSpPr>
                <p:cNvPr id="1614" name="Google Shape;1614;p5"/>
                <p:cNvSpPr/>
                <p:nvPr/>
              </p:nvSpPr>
              <p:spPr>
                <a:xfrm>
                  <a:off x="5461385" y="2557957"/>
                  <a:ext cx="9701" cy="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1" h="7391" extrusionOk="0">
                      <a:moveTo>
                        <a:pt x="249" y="1219"/>
                      </a:moveTo>
                      <a:cubicBezTo>
                        <a:pt x="1107" y="-305"/>
                        <a:pt x="3774" y="-400"/>
                        <a:pt x="6345" y="933"/>
                      </a:cubicBezTo>
                      <a:cubicBezTo>
                        <a:pt x="8917" y="2267"/>
                        <a:pt x="10250" y="4648"/>
                        <a:pt x="9488" y="6172"/>
                      </a:cubicBezTo>
                      <a:cubicBezTo>
                        <a:pt x="8631" y="7696"/>
                        <a:pt x="5964" y="7791"/>
                        <a:pt x="3392" y="6458"/>
                      </a:cubicBezTo>
                      <a:cubicBezTo>
                        <a:pt x="821" y="5124"/>
                        <a:pt x="-608" y="2743"/>
                        <a:pt x="249" y="121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5"/>
                <p:cNvSpPr/>
                <p:nvPr/>
              </p:nvSpPr>
              <p:spPr>
                <a:xfrm>
                  <a:off x="5460015" y="2551461"/>
                  <a:ext cx="5810" cy="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0" h="6667" extrusionOk="0">
                      <a:moveTo>
                        <a:pt x="5810" y="6668"/>
                      </a:moveTo>
                      <a:cubicBezTo>
                        <a:pt x="5810" y="6668"/>
                        <a:pt x="3143" y="6191"/>
                        <a:pt x="1810" y="4667"/>
                      </a:cubicBezTo>
                      <a:cubicBezTo>
                        <a:pt x="476" y="3143"/>
                        <a:pt x="0" y="476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6" name="Google Shape;1616;p5"/>
                <p:cNvSpPr/>
                <p:nvPr/>
              </p:nvSpPr>
              <p:spPr>
                <a:xfrm>
                  <a:off x="5454586" y="2556891"/>
                  <a:ext cx="7334" cy="4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4" h="4857" extrusionOk="0">
                      <a:moveTo>
                        <a:pt x="7334" y="4858"/>
                      </a:moveTo>
                      <a:cubicBezTo>
                        <a:pt x="6953" y="4477"/>
                        <a:pt x="5810" y="3048"/>
                        <a:pt x="5429" y="2476"/>
                      </a:cubicBezTo>
                      <a:cubicBezTo>
                        <a:pt x="3715" y="95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7" name="Google Shape;1617;p5"/>
              <p:cNvGrpSpPr/>
              <p:nvPr/>
            </p:nvGrpSpPr>
            <p:grpSpPr>
              <a:xfrm>
                <a:off x="5394895" y="2555748"/>
                <a:ext cx="16637" cy="12287"/>
                <a:chOff x="5394895" y="2555748"/>
                <a:chExt cx="16637" cy="12287"/>
              </a:xfrm>
            </p:grpSpPr>
            <p:sp>
              <p:nvSpPr>
                <p:cNvPr id="1618" name="Google Shape;1618;p5"/>
                <p:cNvSpPr/>
                <p:nvPr/>
              </p:nvSpPr>
              <p:spPr>
                <a:xfrm>
                  <a:off x="5394895" y="2560032"/>
                  <a:ext cx="9272" cy="8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2" h="8003" extrusionOk="0">
                      <a:moveTo>
                        <a:pt x="8922" y="954"/>
                      </a:moveTo>
                      <a:cubicBezTo>
                        <a:pt x="9875" y="2383"/>
                        <a:pt x="8827" y="4859"/>
                        <a:pt x="6446" y="6574"/>
                      </a:cubicBezTo>
                      <a:cubicBezTo>
                        <a:pt x="4065" y="8288"/>
                        <a:pt x="1397" y="8479"/>
                        <a:pt x="350" y="7050"/>
                      </a:cubicBezTo>
                      <a:cubicBezTo>
                        <a:pt x="-603" y="5621"/>
                        <a:pt x="445" y="3145"/>
                        <a:pt x="2826" y="1430"/>
                      </a:cubicBezTo>
                      <a:cubicBezTo>
                        <a:pt x="5208" y="-284"/>
                        <a:pt x="7875" y="-475"/>
                        <a:pt x="8922" y="9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5"/>
                <p:cNvSpPr/>
                <p:nvPr/>
              </p:nvSpPr>
              <p:spPr>
                <a:xfrm>
                  <a:off x="5402865" y="2562410"/>
                  <a:ext cx="8667" cy="2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7" h="2862" extrusionOk="0">
                      <a:moveTo>
                        <a:pt x="0" y="2862"/>
                      </a:moveTo>
                      <a:cubicBezTo>
                        <a:pt x="0" y="2862"/>
                        <a:pt x="1619" y="671"/>
                        <a:pt x="3620" y="195"/>
                      </a:cubicBezTo>
                      <a:cubicBezTo>
                        <a:pt x="5620" y="-377"/>
                        <a:pt x="8192" y="481"/>
                        <a:pt x="8668" y="576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5"/>
                <p:cNvSpPr/>
                <p:nvPr/>
              </p:nvSpPr>
              <p:spPr>
                <a:xfrm>
                  <a:off x="5401341" y="2555748"/>
                  <a:ext cx="7619" cy="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9" h="4381" extrusionOk="0">
                      <a:moveTo>
                        <a:pt x="0" y="4381"/>
                      </a:moveTo>
                      <a:cubicBezTo>
                        <a:pt x="571" y="4191"/>
                        <a:pt x="2286" y="3810"/>
                        <a:pt x="2953" y="3715"/>
                      </a:cubicBezTo>
                      <a:cubicBezTo>
                        <a:pt x="5905" y="3238"/>
                        <a:pt x="7620" y="0"/>
                        <a:pt x="762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1" name="Google Shape;1621;p5"/>
              <p:cNvGrpSpPr/>
              <p:nvPr/>
            </p:nvGrpSpPr>
            <p:grpSpPr>
              <a:xfrm>
                <a:off x="5432964" y="2555462"/>
                <a:ext cx="11590" cy="24959"/>
                <a:chOff x="5432964" y="2555462"/>
                <a:chExt cx="11590" cy="24959"/>
              </a:xfrm>
            </p:grpSpPr>
            <p:sp>
              <p:nvSpPr>
                <p:cNvPr id="1622" name="Google Shape;1622;p5"/>
                <p:cNvSpPr/>
                <p:nvPr/>
              </p:nvSpPr>
              <p:spPr>
                <a:xfrm>
                  <a:off x="5434747" y="2565269"/>
                  <a:ext cx="9807" cy="15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7" h="15152" extrusionOk="0">
                      <a:moveTo>
                        <a:pt x="2884" y="99"/>
                      </a:moveTo>
                      <a:cubicBezTo>
                        <a:pt x="5361" y="-568"/>
                        <a:pt x="8314" y="2195"/>
                        <a:pt x="9361" y="6386"/>
                      </a:cubicBezTo>
                      <a:cubicBezTo>
                        <a:pt x="10504" y="10481"/>
                        <a:pt x="9361" y="14387"/>
                        <a:pt x="6980" y="15053"/>
                      </a:cubicBezTo>
                      <a:cubicBezTo>
                        <a:pt x="4504" y="15720"/>
                        <a:pt x="1551" y="12958"/>
                        <a:pt x="503" y="8767"/>
                      </a:cubicBezTo>
                      <a:cubicBezTo>
                        <a:pt x="-735" y="4671"/>
                        <a:pt x="408" y="766"/>
                        <a:pt x="2884" y="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3" name="Google Shape;1623;p5"/>
                <p:cNvSpPr/>
                <p:nvPr/>
              </p:nvSpPr>
              <p:spPr>
                <a:xfrm>
                  <a:off x="5441130" y="2555652"/>
                  <a:ext cx="3168" cy="13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" h="13144" extrusionOk="0">
                      <a:moveTo>
                        <a:pt x="1931" y="13145"/>
                      </a:moveTo>
                      <a:cubicBezTo>
                        <a:pt x="1931" y="13145"/>
                        <a:pt x="-260" y="9811"/>
                        <a:pt x="26" y="6763"/>
                      </a:cubicBezTo>
                      <a:cubicBezTo>
                        <a:pt x="311" y="3715"/>
                        <a:pt x="2693" y="476"/>
                        <a:pt x="3169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1624;p5"/>
                <p:cNvSpPr/>
                <p:nvPr/>
              </p:nvSpPr>
              <p:spPr>
                <a:xfrm>
                  <a:off x="5432964" y="2555462"/>
                  <a:ext cx="2962" cy="12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" h="12858" extrusionOk="0">
                      <a:moveTo>
                        <a:pt x="2286" y="12859"/>
                      </a:moveTo>
                      <a:cubicBezTo>
                        <a:pt x="2381" y="12002"/>
                        <a:pt x="2667" y="9335"/>
                        <a:pt x="2858" y="8382"/>
                      </a:cubicBezTo>
                      <a:cubicBezTo>
                        <a:pt x="3620" y="400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25" name="Google Shape;1625;p5"/>
            <p:cNvGrpSpPr/>
            <p:nvPr/>
          </p:nvGrpSpPr>
          <p:grpSpPr>
            <a:xfrm>
              <a:off x="8111848" y="3033681"/>
              <a:ext cx="175415" cy="171498"/>
              <a:chOff x="7813878" y="3270599"/>
              <a:chExt cx="189106" cy="184864"/>
            </a:xfrm>
          </p:grpSpPr>
          <p:sp>
            <p:nvSpPr>
              <p:cNvPr id="1626" name="Google Shape;1626;p5"/>
              <p:cNvSpPr/>
              <p:nvPr/>
            </p:nvSpPr>
            <p:spPr>
              <a:xfrm>
                <a:off x="7897844" y="3270599"/>
                <a:ext cx="13620" cy="46196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46196" extrusionOk="0">
                    <a:moveTo>
                      <a:pt x="9049" y="24098"/>
                    </a:moveTo>
                    <a:cubicBezTo>
                      <a:pt x="9049" y="21431"/>
                      <a:pt x="9811" y="15335"/>
                      <a:pt x="10477" y="12764"/>
                    </a:cubicBezTo>
                    <a:cubicBezTo>
                      <a:pt x="10954" y="10668"/>
                      <a:pt x="11621" y="8287"/>
                      <a:pt x="11621" y="6191"/>
                    </a:cubicBezTo>
                    <a:cubicBezTo>
                      <a:pt x="11621" y="2762"/>
                      <a:pt x="9430" y="0"/>
                      <a:pt x="6763" y="0"/>
                    </a:cubicBezTo>
                    <a:cubicBezTo>
                      <a:pt x="4096" y="0"/>
                      <a:pt x="1905" y="2762"/>
                      <a:pt x="1905" y="6191"/>
                    </a:cubicBezTo>
                    <a:cubicBezTo>
                      <a:pt x="1905" y="7811"/>
                      <a:pt x="2476" y="9430"/>
                      <a:pt x="2762" y="11144"/>
                    </a:cubicBezTo>
                    <a:cubicBezTo>
                      <a:pt x="3048" y="12668"/>
                      <a:pt x="3334" y="14288"/>
                      <a:pt x="3619" y="15812"/>
                    </a:cubicBezTo>
                    <a:cubicBezTo>
                      <a:pt x="4858" y="21908"/>
                      <a:pt x="5048" y="31337"/>
                      <a:pt x="3619" y="36957"/>
                    </a:cubicBezTo>
                    <a:cubicBezTo>
                      <a:pt x="2191" y="42577"/>
                      <a:pt x="0" y="46196"/>
                      <a:pt x="0" y="46196"/>
                    </a:cubicBezTo>
                    <a:lnTo>
                      <a:pt x="13621" y="46196"/>
                    </a:lnTo>
                    <a:cubicBezTo>
                      <a:pt x="13621" y="46196"/>
                      <a:pt x="13621" y="46196"/>
                      <a:pt x="10954" y="37243"/>
                    </a:cubicBezTo>
                    <a:cubicBezTo>
                      <a:pt x="9239" y="31528"/>
                      <a:pt x="9049" y="28480"/>
                      <a:pt x="9049" y="2409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5"/>
              <p:cNvSpPr/>
              <p:nvPr/>
            </p:nvSpPr>
            <p:spPr>
              <a:xfrm>
                <a:off x="7859564" y="3280675"/>
                <a:ext cx="3094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49550" extrusionOk="0">
                    <a:moveTo>
                      <a:pt x="16182" y="23452"/>
                    </a:moveTo>
                    <a:cubicBezTo>
                      <a:pt x="14944" y="20880"/>
                      <a:pt x="12943" y="14308"/>
                      <a:pt x="12372" y="11451"/>
                    </a:cubicBezTo>
                    <a:cubicBezTo>
                      <a:pt x="11896" y="9165"/>
                      <a:pt x="11419" y="6498"/>
                      <a:pt x="10467" y="4307"/>
                    </a:cubicBezTo>
                    <a:cubicBezTo>
                      <a:pt x="8847" y="878"/>
                      <a:pt x="5419" y="-837"/>
                      <a:pt x="2752" y="402"/>
                    </a:cubicBezTo>
                    <a:cubicBezTo>
                      <a:pt x="85" y="1640"/>
                      <a:pt x="-773" y="5450"/>
                      <a:pt x="751" y="8879"/>
                    </a:cubicBezTo>
                    <a:cubicBezTo>
                      <a:pt x="1513" y="10498"/>
                      <a:pt x="2847" y="11927"/>
                      <a:pt x="3895" y="13356"/>
                    </a:cubicBezTo>
                    <a:cubicBezTo>
                      <a:pt x="4847" y="14784"/>
                      <a:pt x="5895" y="16213"/>
                      <a:pt x="6943" y="17642"/>
                    </a:cubicBezTo>
                    <a:cubicBezTo>
                      <a:pt x="10943" y="23166"/>
                      <a:pt x="15610" y="32501"/>
                      <a:pt x="16753" y="38692"/>
                    </a:cubicBezTo>
                    <a:cubicBezTo>
                      <a:pt x="17896" y="44979"/>
                      <a:pt x="17420" y="49551"/>
                      <a:pt x="17420" y="49551"/>
                    </a:cubicBezTo>
                    <a:lnTo>
                      <a:pt x="30946" y="43264"/>
                    </a:lnTo>
                    <a:cubicBezTo>
                      <a:pt x="30946" y="43264"/>
                      <a:pt x="30946" y="43264"/>
                      <a:pt x="24088" y="35549"/>
                    </a:cubicBezTo>
                    <a:cubicBezTo>
                      <a:pt x="19801" y="30786"/>
                      <a:pt x="18182" y="27738"/>
                      <a:pt x="16182" y="234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5"/>
              <p:cNvSpPr/>
              <p:nvPr/>
            </p:nvSpPr>
            <p:spPr>
              <a:xfrm>
                <a:off x="7840162" y="3312756"/>
                <a:ext cx="30630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30630" h="27374" extrusionOk="0">
                    <a:moveTo>
                      <a:pt x="15771" y="11468"/>
                    </a:moveTo>
                    <a:cubicBezTo>
                      <a:pt x="14247" y="10230"/>
                      <a:pt x="11104" y="6706"/>
                      <a:pt x="9866" y="5182"/>
                    </a:cubicBezTo>
                    <a:cubicBezTo>
                      <a:pt x="8913" y="3848"/>
                      <a:pt x="7866" y="2324"/>
                      <a:pt x="6628" y="1276"/>
                    </a:cubicBezTo>
                    <a:cubicBezTo>
                      <a:pt x="4627" y="-343"/>
                      <a:pt x="1960" y="-438"/>
                      <a:pt x="722" y="1086"/>
                    </a:cubicBezTo>
                    <a:cubicBezTo>
                      <a:pt x="-612" y="2610"/>
                      <a:pt x="-40" y="5277"/>
                      <a:pt x="1960" y="6896"/>
                    </a:cubicBezTo>
                    <a:cubicBezTo>
                      <a:pt x="2913" y="7658"/>
                      <a:pt x="4151" y="8134"/>
                      <a:pt x="5199" y="8801"/>
                    </a:cubicBezTo>
                    <a:cubicBezTo>
                      <a:pt x="6246" y="9373"/>
                      <a:pt x="7294" y="10039"/>
                      <a:pt x="8342" y="10611"/>
                    </a:cubicBezTo>
                    <a:cubicBezTo>
                      <a:pt x="12438" y="12897"/>
                      <a:pt x="18058" y="17278"/>
                      <a:pt x="20534" y="20803"/>
                    </a:cubicBezTo>
                    <a:cubicBezTo>
                      <a:pt x="23011" y="24327"/>
                      <a:pt x="24058" y="27375"/>
                      <a:pt x="24058" y="27375"/>
                    </a:cubicBezTo>
                    <a:lnTo>
                      <a:pt x="30630" y="19564"/>
                    </a:lnTo>
                    <a:cubicBezTo>
                      <a:pt x="30630" y="19564"/>
                      <a:pt x="30630" y="19564"/>
                      <a:pt x="24153" y="16707"/>
                    </a:cubicBezTo>
                    <a:cubicBezTo>
                      <a:pt x="20153" y="14897"/>
                      <a:pt x="18248" y="13564"/>
                      <a:pt x="15771" y="1146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5"/>
              <p:cNvSpPr/>
              <p:nvPr/>
            </p:nvSpPr>
            <p:spPr>
              <a:xfrm>
                <a:off x="7813878" y="3339467"/>
                <a:ext cx="5120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51200" h="24000" extrusionOk="0">
                    <a:moveTo>
                      <a:pt x="26435" y="8189"/>
                    </a:moveTo>
                    <a:cubicBezTo>
                      <a:pt x="23673" y="7427"/>
                      <a:pt x="17291" y="4855"/>
                      <a:pt x="14815" y="3427"/>
                    </a:cubicBezTo>
                    <a:cubicBezTo>
                      <a:pt x="12719" y="2284"/>
                      <a:pt x="10433" y="950"/>
                      <a:pt x="8147" y="284"/>
                    </a:cubicBezTo>
                    <a:cubicBezTo>
                      <a:pt x="4528" y="-669"/>
                      <a:pt x="908" y="855"/>
                      <a:pt x="146" y="3713"/>
                    </a:cubicBezTo>
                    <a:cubicBezTo>
                      <a:pt x="-616" y="6570"/>
                      <a:pt x="1670" y="9618"/>
                      <a:pt x="5385" y="10666"/>
                    </a:cubicBezTo>
                    <a:cubicBezTo>
                      <a:pt x="7195" y="11142"/>
                      <a:pt x="9004" y="10951"/>
                      <a:pt x="10814" y="11142"/>
                    </a:cubicBezTo>
                    <a:cubicBezTo>
                      <a:pt x="12529" y="11332"/>
                      <a:pt x="14338" y="11428"/>
                      <a:pt x="16053" y="11523"/>
                    </a:cubicBezTo>
                    <a:cubicBezTo>
                      <a:pt x="22816" y="11999"/>
                      <a:pt x="33008" y="14380"/>
                      <a:pt x="38532" y="17524"/>
                    </a:cubicBezTo>
                    <a:cubicBezTo>
                      <a:pt x="44057" y="20667"/>
                      <a:pt x="47295" y="24001"/>
                      <a:pt x="47295" y="24001"/>
                    </a:cubicBezTo>
                    <a:lnTo>
                      <a:pt x="51200" y="9523"/>
                    </a:lnTo>
                    <a:cubicBezTo>
                      <a:pt x="51200" y="9523"/>
                      <a:pt x="51200" y="9523"/>
                      <a:pt x="40913" y="9809"/>
                    </a:cubicBezTo>
                    <a:cubicBezTo>
                      <a:pt x="34436" y="10094"/>
                      <a:pt x="31102" y="9427"/>
                      <a:pt x="26435" y="818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5"/>
              <p:cNvSpPr/>
              <p:nvPr/>
            </p:nvSpPr>
            <p:spPr>
              <a:xfrm>
                <a:off x="7821310" y="3370135"/>
                <a:ext cx="37576" cy="14860"/>
              </a:xfrm>
              <a:custGeom>
                <a:avLst/>
                <a:gdLst/>
                <a:ahLst/>
                <a:cxnLst/>
                <a:rect l="l" t="t" r="r" b="b"/>
                <a:pathLst>
                  <a:path w="37576" h="14860" extrusionOk="0">
                    <a:moveTo>
                      <a:pt x="18717" y="6667"/>
                    </a:moveTo>
                    <a:cubicBezTo>
                      <a:pt x="16622" y="7048"/>
                      <a:pt x="11669" y="7239"/>
                      <a:pt x="9574" y="7144"/>
                    </a:cubicBezTo>
                    <a:cubicBezTo>
                      <a:pt x="7859" y="7048"/>
                      <a:pt x="5859" y="6858"/>
                      <a:pt x="4239" y="7144"/>
                    </a:cubicBezTo>
                    <a:cubicBezTo>
                      <a:pt x="1572" y="7620"/>
                      <a:pt x="-333" y="9715"/>
                      <a:pt x="49" y="11811"/>
                    </a:cubicBezTo>
                    <a:cubicBezTo>
                      <a:pt x="429" y="13906"/>
                      <a:pt x="2906" y="15240"/>
                      <a:pt x="5668" y="14764"/>
                    </a:cubicBezTo>
                    <a:cubicBezTo>
                      <a:pt x="7002" y="14573"/>
                      <a:pt x="8145" y="13811"/>
                      <a:pt x="9478" y="13430"/>
                    </a:cubicBezTo>
                    <a:cubicBezTo>
                      <a:pt x="10717" y="13049"/>
                      <a:pt x="11859" y="12573"/>
                      <a:pt x="13098" y="12097"/>
                    </a:cubicBezTo>
                    <a:cubicBezTo>
                      <a:pt x="17765" y="10287"/>
                      <a:pt x="25194" y="8763"/>
                      <a:pt x="29767" y="9144"/>
                    </a:cubicBezTo>
                    <a:cubicBezTo>
                      <a:pt x="34434" y="9525"/>
                      <a:pt x="37577" y="10763"/>
                      <a:pt x="37577" y="10763"/>
                    </a:cubicBezTo>
                    <a:lnTo>
                      <a:pt x="35672" y="0"/>
                    </a:lnTo>
                    <a:cubicBezTo>
                      <a:pt x="35672" y="0"/>
                      <a:pt x="35672" y="0"/>
                      <a:pt x="28909" y="3334"/>
                    </a:cubicBezTo>
                    <a:cubicBezTo>
                      <a:pt x="24623" y="5524"/>
                      <a:pt x="22146" y="6096"/>
                      <a:pt x="18717" y="666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5"/>
              <p:cNvSpPr/>
              <p:nvPr/>
            </p:nvSpPr>
            <p:spPr>
              <a:xfrm>
                <a:off x="7824845" y="3391185"/>
                <a:ext cx="46709" cy="37206"/>
              </a:xfrm>
              <a:custGeom>
                <a:avLst/>
                <a:gdLst/>
                <a:ahLst/>
                <a:cxnLst/>
                <a:rect l="l" t="t" r="r" b="b"/>
                <a:pathLst>
                  <a:path w="46709" h="37206" extrusionOk="0">
                    <a:moveTo>
                      <a:pt x="21088" y="17907"/>
                    </a:moveTo>
                    <a:cubicBezTo>
                      <a:pt x="18706" y="19621"/>
                      <a:pt x="12706" y="22765"/>
                      <a:pt x="9943" y="23813"/>
                    </a:cubicBezTo>
                    <a:cubicBezTo>
                      <a:pt x="7753" y="24670"/>
                      <a:pt x="5181" y="25527"/>
                      <a:pt x="3276" y="26956"/>
                    </a:cubicBezTo>
                    <a:cubicBezTo>
                      <a:pt x="228" y="29146"/>
                      <a:pt x="-915" y="32861"/>
                      <a:pt x="799" y="35242"/>
                    </a:cubicBezTo>
                    <a:cubicBezTo>
                      <a:pt x="2514" y="37624"/>
                      <a:pt x="6324" y="37909"/>
                      <a:pt x="9467" y="35719"/>
                    </a:cubicBezTo>
                    <a:cubicBezTo>
                      <a:pt x="10991" y="34671"/>
                      <a:pt x="12039" y="33147"/>
                      <a:pt x="13372" y="31909"/>
                    </a:cubicBezTo>
                    <a:cubicBezTo>
                      <a:pt x="14611" y="30671"/>
                      <a:pt x="15849" y="29432"/>
                      <a:pt x="17087" y="28194"/>
                    </a:cubicBezTo>
                    <a:cubicBezTo>
                      <a:pt x="21754" y="23241"/>
                      <a:pt x="30137" y="17050"/>
                      <a:pt x="36137" y="14859"/>
                    </a:cubicBezTo>
                    <a:cubicBezTo>
                      <a:pt x="42043" y="12668"/>
                      <a:pt x="46710" y="12287"/>
                      <a:pt x="46710" y="12287"/>
                    </a:cubicBezTo>
                    <a:lnTo>
                      <a:pt x="38137" y="0"/>
                    </a:lnTo>
                    <a:cubicBezTo>
                      <a:pt x="38137" y="0"/>
                      <a:pt x="38137" y="0"/>
                      <a:pt x="31756" y="8096"/>
                    </a:cubicBezTo>
                    <a:cubicBezTo>
                      <a:pt x="27660" y="13049"/>
                      <a:pt x="24993" y="15145"/>
                      <a:pt x="21088" y="1790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5"/>
              <p:cNvSpPr/>
              <p:nvPr/>
            </p:nvSpPr>
            <p:spPr>
              <a:xfrm>
                <a:off x="7858211" y="3405187"/>
                <a:ext cx="28679" cy="40582"/>
              </a:xfrm>
              <a:custGeom>
                <a:avLst/>
                <a:gdLst/>
                <a:ahLst/>
                <a:cxnLst/>
                <a:rect l="l" t="t" r="r" b="b"/>
                <a:pathLst>
                  <a:path w="28679" h="40582" extrusionOk="0">
                    <a:moveTo>
                      <a:pt x="11344" y="19717"/>
                    </a:moveTo>
                    <a:cubicBezTo>
                      <a:pt x="10106" y="21812"/>
                      <a:pt x="6677" y="26384"/>
                      <a:pt x="4962" y="28099"/>
                    </a:cubicBezTo>
                    <a:cubicBezTo>
                      <a:pt x="3629" y="29528"/>
                      <a:pt x="2009" y="31147"/>
                      <a:pt x="962" y="32861"/>
                    </a:cubicBezTo>
                    <a:cubicBezTo>
                      <a:pt x="-658" y="35624"/>
                      <a:pt x="-181" y="38862"/>
                      <a:pt x="2009" y="40100"/>
                    </a:cubicBezTo>
                    <a:cubicBezTo>
                      <a:pt x="4200" y="41338"/>
                      <a:pt x="7153" y="40100"/>
                      <a:pt x="8772" y="37433"/>
                    </a:cubicBezTo>
                    <a:cubicBezTo>
                      <a:pt x="9534" y="36100"/>
                      <a:pt x="9820" y="34576"/>
                      <a:pt x="10392" y="33147"/>
                    </a:cubicBezTo>
                    <a:cubicBezTo>
                      <a:pt x="10963" y="31813"/>
                      <a:pt x="11344" y="30385"/>
                      <a:pt x="11820" y="28956"/>
                    </a:cubicBezTo>
                    <a:cubicBezTo>
                      <a:pt x="13630" y="23527"/>
                      <a:pt x="17821" y="15812"/>
                      <a:pt x="21536" y="12001"/>
                    </a:cubicBezTo>
                    <a:cubicBezTo>
                      <a:pt x="25250" y="8192"/>
                      <a:pt x="28679" y="6287"/>
                      <a:pt x="28679" y="6287"/>
                    </a:cubicBezTo>
                    <a:lnTo>
                      <a:pt x="17821" y="0"/>
                    </a:lnTo>
                    <a:cubicBezTo>
                      <a:pt x="17821" y="0"/>
                      <a:pt x="17821" y="0"/>
                      <a:pt x="15821" y="8382"/>
                    </a:cubicBezTo>
                    <a:cubicBezTo>
                      <a:pt x="14583" y="13621"/>
                      <a:pt x="13344" y="16192"/>
                      <a:pt x="11344" y="1971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5"/>
              <p:cNvSpPr/>
              <p:nvPr/>
            </p:nvSpPr>
            <p:spPr>
              <a:xfrm>
                <a:off x="7897716" y="3415569"/>
                <a:ext cx="12415" cy="37921"/>
              </a:xfrm>
              <a:custGeom>
                <a:avLst/>
                <a:gdLst/>
                <a:ahLst/>
                <a:cxnLst/>
                <a:rect l="l" t="t" r="r" b="b"/>
                <a:pathLst>
                  <a:path w="12415" h="37921" extrusionOk="0">
                    <a:moveTo>
                      <a:pt x="3462" y="18193"/>
                    </a:moveTo>
                    <a:cubicBezTo>
                      <a:pt x="3271" y="20288"/>
                      <a:pt x="2224" y="25241"/>
                      <a:pt x="1461" y="27337"/>
                    </a:cubicBezTo>
                    <a:cubicBezTo>
                      <a:pt x="890" y="28956"/>
                      <a:pt x="223" y="30861"/>
                      <a:pt x="33" y="32575"/>
                    </a:cubicBezTo>
                    <a:cubicBezTo>
                      <a:pt x="-253" y="35338"/>
                      <a:pt x="1366" y="37719"/>
                      <a:pt x="3557" y="37910"/>
                    </a:cubicBezTo>
                    <a:cubicBezTo>
                      <a:pt x="5748" y="38100"/>
                      <a:pt x="7653" y="36004"/>
                      <a:pt x="7938" y="33242"/>
                    </a:cubicBezTo>
                    <a:cubicBezTo>
                      <a:pt x="8034" y="31909"/>
                      <a:pt x="7748" y="30575"/>
                      <a:pt x="7653" y="29242"/>
                    </a:cubicBezTo>
                    <a:cubicBezTo>
                      <a:pt x="7558" y="27908"/>
                      <a:pt x="7462" y="26670"/>
                      <a:pt x="7272" y="25337"/>
                    </a:cubicBezTo>
                    <a:cubicBezTo>
                      <a:pt x="6700" y="20288"/>
                      <a:pt x="7176" y="12668"/>
                      <a:pt x="8796" y="8192"/>
                    </a:cubicBezTo>
                    <a:cubicBezTo>
                      <a:pt x="10415" y="3810"/>
                      <a:pt x="12415" y="953"/>
                      <a:pt x="12415" y="953"/>
                    </a:cubicBezTo>
                    <a:lnTo>
                      <a:pt x="1366" y="0"/>
                    </a:lnTo>
                    <a:cubicBezTo>
                      <a:pt x="1366" y="0"/>
                      <a:pt x="1366" y="0"/>
                      <a:pt x="2890" y="7429"/>
                    </a:cubicBezTo>
                    <a:cubicBezTo>
                      <a:pt x="3843" y="12097"/>
                      <a:pt x="3747" y="14669"/>
                      <a:pt x="3462" y="1819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5"/>
              <p:cNvSpPr/>
              <p:nvPr/>
            </p:nvSpPr>
            <p:spPr>
              <a:xfrm>
                <a:off x="7918037" y="3404996"/>
                <a:ext cx="27589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27589" h="50467" extrusionOk="0">
                    <a:moveTo>
                      <a:pt x="13049" y="26099"/>
                    </a:moveTo>
                    <a:cubicBezTo>
                      <a:pt x="14097" y="28766"/>
                      <a:pt x="15526" y="35528"/>
                      <a:pt x="15812" y="38386"/>
                    </a:cubicBezTo>
                    <a:cubicBezTo>
                      <a:pt x="16097" y="40767"/>
                      <a:pt x="16288" y="43434"/>
                      <a:pt x="17050" y="45625"/>
                    </a:cubicBezTo>
                    <a:cubicBezTo>
                      <a:pt x="18383" y="49149"/>
                      <a:pt x="21622" y="51245"/>
                      <a:pt x="24384" y="50197"/>
                    </a:cubicBezTo>
                    <a:cubicBezTo>
                      <a:pt x="27146" y="49149"/>
                      <a:pt x="28384" y="45529"/>
                      <a:pt x="27051" y="42005"/>
                    </a:cubicBezTo>
                    <a:cubicBezTo>
                      <a:pt x="26384" y="40291"/>
                      <a:pt x="25241" y="38862"/>
                      <a:pt x="24384" y="37243"/>
                    </a:cubicBezTo>
                    <a:cubicBezTo>
                      <a:pt x="23527" y="35719"/>
                      <a:pt x="22670" y="34195"/>
                      <a:pt x="21717" y="32766"/>
                    </a:cubicBezTo>
                    <a:cubicBezTo>
                      <a:pt x="18193" y="26956"/>
                      <a:pt x="14383" y="17240"/>
                      <a:pt x="13811" y="10954"/>
                    </a:cubicBezTo>
                    <a:cubicBezTo>
                      <a:pt x="13240" y="4667"/>
                      <a:pt x="14097" y="0"/>
                      <a:pt x="14097" y="0"/>
                    </a:cubicBezTo>
                    <a:lnTo>
                      <a:pt x="0" y="5144"/>
                    </a:lnTo>
                    <a:cubicBezTo>
                      <a:pt x="0" y="5144"/>
                      <a:pt x="0" y="5144"/>
                      <a:pt x="6191" y="13430"/>
                    </a:cubicBezTo>
                    <a:cubicBezTo>
                      <a:pt x="10001" y="18479"/>
                      <a:pt x="11335" y="21622"/>
                      <a:pt x="13049" y="2609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5"/>
              <p:cNvSpPr/>
              <p:nvPr/>
            </p:nvSpPr>
            <p:spPr>
              <a:xfrm>
                <a:off x="7938611" y="3395662"/>
                <a:ext cx="42550" cy="42455"/>
              </a:xfrm>
              <a:custGeom>
                <a:avLst/>
                <a:gdLst/>
                <a:ahLst/>
                <a:cxnLst/>
                <a:rect l="l" t="t" r="r" b="b"/>
                <a:pathLst>
                  <a:path w="42550" h="42455" extrusionOk="0">
                    <a:moveTo>
                      <a:pt x="20764" y="24193"/>
                    </a:moveTo>
                    <a:cubicBezTo>
                      <a:pt x="22860" y="26194"/>
                      <a:pt x="26956" y="31623"/>
                      <a:pt x="28480" y="34100"/>
                    </a:cubicBezTo>
                    <a:cubicBezTo>
                      <a:pt x="29718" y="36100"/>
                      <a:pt x="31051" y="38481"/>
                      <a:pt x="32671" y="40100"/>
                    </a:cubicBezTo>
                    <a:cubicBezTo>
                      <a:pt x="35338" y="42767"/>
                      <a:pt x="39148" y="43243"/>
                      <a:pt x="41243" y="41148"/>
                    </a:cubicBezTo>
                    <a:cubicBezTo>
                      <a:pt x="43339" y="39053"/>
                      <a:pt x="42863" y="35242"/>
                      <a:pt x="40196" y="32575"/>
                    </a:cubicBezTo>
                    <a:cubicBezTo>
                      <a:pt x="38862" y="31242"/>
                      <a:pt x="37242" y="30480"/>
                      <a:pt x="35719" y="29432"/>
                    </a:cubicBezTo>
                    <a:cubicBezTo>
                      <a:pt x="34290" y="28384"/>
                      <a:pt x="32861" y="27432"/>
                      <a:pt x="31432" y="26479"/>
                    </a:cubicBezTo>
                    <a:cubicBezTo>
                      <a:pt x="25717" y="22670"/>
                      <a:pt x="18192" y="15526"/>
                      <a:pt x="14954" y="10001"/>
                    </a:cubicBezTo>
                    <a:cubicBezTo>
                      <a:pt x="11716" y="4477"/>
                      <a:pt x="10573" y="0"/>
                      <a:pt x="10573" y="0"/>
                    </a:cubicBezTo>
                    <a:lnTo>
                      <a:pt x="0" y="10573"/>
                    </a:lnTo>
                    <a:cubicBezTo>
                      <a:pt x="0" y="10573"/>
                      <a:pt x="0" y="10573"/>
                      <a:pt x="9049" y="15526"/>
                    </a:cubicBezTo>
                    <a:cubicBezTo>
                      <a:pt x="14859" y="18574"/>
                      <a:pt x="17431" y="20860"/>
                      <a:pt x="20764" y="2419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5"/>
              <p:cNvSpPr/>
              <p:nvPr/>
            </p:nvSpPr>
            <p:spPr>
              <a:xfrm>
                <a:off x="7952422" y="3375374"/>
                <a:ext cx="50562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50562" h="27494" extrusionOk="0">
                    <a:moveTo>
                      <a:pt x="24479" y="17526"/>
                    </a:moveTo>
                    <a:cubicBezTo>
                      <a:pt x="27242" y="18479"/>
                      <a:pt x="33242" y="21622"/>
                      <a:pt x="35719" y="23241"/>
                    </a:cubicBezTo>
                    <a:cubicBezTo>
                      <a:pt x="37719" y="24575"/>
                      <a:pt x="39910" y="26099"/>
                      <a:pt x="42101" y="26956"/>
                    </a:cubicBezTo>
                    <a:cubicBezTo>
                      <a:pt x="45625" y="28289"/>
                      <a:pt x="49339" y="27051"/>
                      <a:pt x="50292" y="24289"/>
                    </a:cubicBezTo>
                    <a:cubicBezTo>
                      <a:pt x="51340" y="21527"/>
                      <a:pt x="49244" y="18193"/>
                      <a:pt x="45720" y="16954"/>
                    </a:cubicBezTo>
                    <a:cubicBezTo>
                      <a:pt x="44005" y="16288"/>
                      <a:pt x="42101" y="16288"/>
                      <a:pt x="40291" y="16002"/>
                    </a:cubicBezTo>
                    <a:cubicBezTo>
                      <a:pt x="38576" y="15716"/>
                      <a:pt x="36862" y="15431"/>
                      <a:pt x="35147" y="15145"/>
                    </a:cubicBezTo>
                    <a:cubicBezTo>
                      <a:pt x="28385" y="14097"/>
                      <a:pt x="18574" y="10763"/>
                      <a:pt x="13335" y="7239"/>
                    </a:cubicBezTo>
                    <a:cubicBezTo>
                      <a:pt x="8096" y="3620"/>
                      <a:pt x="5144" y="0"/>
                      <a:pt x="5144" y="0"/>
                    </a:cubicBezTo>
                    <a:lnTo>
                      <a:pt x="0" y="14097"/>
                    </a:lnTo>
                    <a:cubicBezTo>
                      <a:pt x="0" y="14097"/>
                      <a:pt x="0" y="14097"/>
                      <a:pt x="10287" y="14764"/>
                    </a:cubicBezTo>
                    <a:cubicBezTo>
                      <a:pt x="16764" y="14859"/>
                      <a:pt x="20003" y="15907"/>
                      <a:pt x="24479" y="175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5"/>
              <p:cNvSpPr/>
              <p:nvPr/>
            </p:nvSpPr>
            <p:spPr>
              <a:xfrm>
                <a:off x="7956423" y="3354384"/>
                <a:ext cx="37730" cy="12321"/>
              </a:xfrm>
              <a:custGeom>
                <a:avLst/>
                <a:gdLst/>
                <a:ahLst/>
                <a:cxnLst/>
                <a:rect l="l" t="t" r="r" b="b"/>
                <a:pathLst>
                  <a:path w="37730" h="12321" extrusionOk="0">
                    <a:moveTo>
                      <a:pt x="18383" y="6988"/>
                    </a:moveTo>
                    <a:cubicBezTo>
                      <a:pt x="20479" y="6797"/>
                      <a:pt x="25527" y="6988"/>
                      <a:pt x="27622" y="7369"/>
                    </a:cubicBezTo>
                    <a:cubicBezTo>
                      <a:pt x="29337" y="7654"/>
                      <a:pt x="31242" y="7940"/>
                      <a:pt x="33052" y="7845"/>
                    </a:cubicBezTo>
                    <a:cubicBezTo>
                      <a:pt x="35814" y="7559"/>
                      <a:pt x="37909" y="5654"/>
                      <a:pt x="37719" y="3463"/>
                    </a:cubicBezTo>
                    <a:cubicBezTo>
                      <a:pt x="37529" y="1273"/>
                      <a:pt x="35147" y="-251"/>
                      <a:pt x="32385" y="34"/>
                    </a:cubicBezTo>
                    <a:cubicBezTo>
                      <a:pt x="31051" y="130"/>
                      <a:pt x="29813" y="701"/>
                      <a:pt x="28480" y="1082"/>
                    </a:cubicBezTo>
                    <a:cubicBezTo>
                      <a:pt x="27241" y="1368"/>
                      <a:pt x="26003" y="1749"/>
                      <a:pt x="24765" y="2130"/>
                    </a:cubicBezTo>
                    <a:cubicBezTo>
                      <a:pt x="20003" y="3559"/>
                      <a:pt x="12382" y="4416"/>
                      <a:pt x="7715" y="3654"/>
                    </a:cubicBezTo>
                    <a:cubicBezTo>
                      <a:pt x="3143" y="2892"/>
                      <a:pt x="0" y="1368"/>
                      <a:pt x="0" y="1368"/>
                    </a:cubicBezTo>
                    <a:lnTo>
                      <a:pt x="953" y="12322"/>
                    </a:lnTo>
                    <a:cubicBezTo>
                      <a:pt x="953" y="12322"/>
                      <a:pt x="953" y="12322"/>
                      <a:pt x="8001" y="9559"/>
                    </a:cubicBezTo>
                    <a:cubicBezTo>
                      <a:pt x="12382" y="7654"/>
                      <a:pt x="14859" y="7273"/>
                      <a:pt x="18383" y="698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5"/>
              <p:cNvSpPr/>
              <p:nvPr/>
            </p:nvSpPr>
            <p:spPr>
              <a:xfrm>
                <a:off x="7946040" y="3312429"/>
                <a:ext cx="48178" cy="34274"/>
              </a:xfrm>
              <a:custGeom>
                <a:avLst/>
                <a:gdLst/>
                <a:ahLst/>
                <a:cxnLst/>
                <a:rect l="l" t="t" r="r" b="b"/>
                <a:pathLst>
                  <a:path w="48178" h="34274" extrusionOk="0">
                    <a:moveTo>
                      <a:pt x="25813" y="17797"/>
                    </a:moveTo>
                    <a:cubicBezTo>
                      <a:pt x="28289" y="16368"/>
                      <a:pt x="34671" y="13701"/>
                      <a:pt x="37433" y="12939"/>
                    </a:cubicBezTo>
                    <a:cubicBezTo>
                      <a:pt x="39719" y="12272"/>
                      <a:pt x="42291" y="11605"/>
                      <a:pt x="44387" y="10367"/>
                    </a:cubicBezTo>
                    <a:cubicBezTo>
                      <a:pt x="47625" y="8462"/>
                      <a:pt x="49054" y="4843"/>
                      <a:pt x="47625" y="2366"/>
                    </a:cubicBezTo>
                    <a:cubicBezTo>
                      <a:pt x="46196" y="-206"/>
                      <a:pt x="42291" y="-777"/>
                      <a:pt x="39052" y="1128"/>
                    </a:cubicBezTo>
                    <a:cubicBezTo>
                      <a:pt x="37433" y="2080"/>
                      <a:pt x="36195" y="3509"/>
                      <a:pt x="34862" y="4652"/>
                    </a:cubicBezTo>
                    <a:cubicBezTo>
                      <a:pt x="33528" y="5795"/>
                      <a:pt x="32194" y="6938"/>
                      <a:pt x="30861" y="8081"/>
                    </a:cubicBezTo>
                    <a:cubicBezTo>
                      <a:pt x="25717" y="12558"/>
                      <a:pt x="16859" y="17987"/>
                      <a:pt x="10763" y="19702"/>
                    </a:cubicBezTo>
                    <a:cubicBezTo>
                      <a:pt x="4667" y="21416"/>
                      <a:pt x="0" y="21321"/>
                      <a:pt x="0" y="21321"/>
                    </a:cubicBezTo>
                    <a:lnTo>
                      <a:pt x="7525" y="34275"/>
                    </a:lnTo>
                    <a:cubicBezTo>
                      <a:pt x="7525" y="34275"/>
                      <a:pt x="7525" y="34275"/>
                      <a:pt x="14573" y="26750"/>
                    </a:cubicBezTo>
                    <a:cubicBezTo>
                      <a:pt x="18859" y="21988"/>
                      <a:pt x="21717" y="20178"/>
                      <a:pt x="25813" y="1779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5"/>
              <p:cNvSpPr/>
              <p:nvPr/>
            </p:nvSpPr>
            <p:spPr>
              <a:xfrm>
                <a:off x="7928228" y="3292698"/>
                <a:ext cx="27202" cy="34098"/>
              </a:xfrm>
              <a:custGeom>
                <a:avLst/>
                <a:gdLst/>
                <a:ahLst/>
                <a:cxnLst/>
                <a:rect l="l" t="t" r="r" b="b"/>
                <a:pathLst>
                  <a:path w="27202" h="34098" extrusionOk="0">
                    <a:moveTo>
                      <a:pt x="16097" y="17429"/>
                    </a:moveTo>
                    <a:cubicBezTo>
                      <a:pt x="17336" y="15715"/>
                      <a:pt x="20669" y="12000"/>
                      <a:pt x="22289" y="10667"/>
                    </a:cubicBezTo>
                    <a:cubicBezTo>
                      <a:pt x="23622" y="9524"/>
                      <a:pt x="25051" y="8285"/>
                      <a:pt x="26099" y="6857"/>
                    </a:cubicBezTo>
                    <a:cubicBezTo>
                      <a:pt x="27718" y="4571"/>
                      <a:pt x="27527" y="1809"/>
                      <a:pt x="25718" y="570"/>
                    </a:cubicBezTo>
                    <a:cubicBezTo>
                      <a:pt x="24003" y="-668"/>
                      <a:pt x="21241" y="189"/>
                      <a:pt x="19717" y="2380"/>
                    </a:cubicBezTo>
                    <a:cubicBezTo>
                      <a:pt x="18955" y="3428"/>
                      <a:pt x="18574" y="4761"/>
                      <a:pt x="18002" y="6000"/>
                    </a:cubicBezTo>
                    <a:cubicBezTo>
                      <a:pt x="17431" y="7142"/>
                      <a:pt x="16955" y="8285"/>
                      <a:pt x="16383" y="9524"/>
                    </a:cubicBezTo>
                    <a:cubicBezTo>
                      <a:pt x="14383" y="14096"/>
                      <a:pt x="10192" y="20382"/>
                      <a:pt x="6668" y="23430"/>
                    </a:cubicBezTo>
                    <a:cubicBezTo>
                      <a:pt x="3143" y="26383"/>
                      <a:pt x="0" y="27812"/>
                      <a:pt x="0" y="27812"/>
                    </a:cubicBezTo>
                    <a:lnTo>
                      <a:pt x="8954" y="34098"/>
                    </a:lnTo>
                    <a:cubicBezTo>
                      <a:pt x="8954" y="34098"/>
                      <a:pt x="8954" y="34098"/>
                      <a:pt x="11335" y="26954"/>
                    </a:cubicBezTo>
                    <a:cubicBezTo>
                      <a:pt x="12764" y="22382"/>
                      <a:pt x="14097" y="20287"/>
                      <a:pt x="16097" y="17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5"/>
              <p:cNvSpPr/>
              <p:nvPr/>
            </p:nvSpPr>
            <p:spPr>
              <a:xfrm>
                <a:off x="7854219" y="3313938"/>
                <a:ext cx="105918" cy="105918"/>
              </a:xfrm>
              <a:custGeom>
                <a:avLst/>
                <a:gdLst/>
                <a:ahLst/>
                <a:cxnLst/>
                <a:rect l="l" t="t" r="r" b="b"/>
                <a:pathLst>
                  <a:path w="105918" h="105918" extrusionOk="0">
                    <a:moveTo>
                      <a:pt x="105918" y="52959"/>
                    </a:moveTo>
                    <a:cubicBezTo>
                      <a:pt x="105918" y="82207"/>
                      <a:pt x="82207" y="105918"/>
                      <a:pt x="52959" y="105918"/>
                    </a:cubicBezTo>
                    <a:cubicBezTo>
                      <a:pt x="23710" y="105918"/>
                      <a:pt x="0" y="82207"/>
                      <a:pt x="0" y="52959"/>
                    </a:cubicBezTo>
                    <a:cubicBezTo>
                      <a:pt x="0" y="23710"/>
                      <a:pt x="23710" y="0"/>
                      <a:pt x="52959" y="0"/>
                    </a:cubicBezTo>
                    <a:cubicBezTo>
                      <a:pt x="82207" y="0"/>
                      <a:pt x="105918" y="23711"/>
                      <a:pt x="105918" y="5295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1" name="Google Shape;1641;p5"/>
              <p:cNvGrpSpPr/>
              <p:nvPr/>
            </p:nvGrpSpPr>
            <p:grpSpPr>
              <a:xfrm>
                <a:off x="7873242" y="3334214"/>
                <a:ext cx="23363" cy="21919"/>
                <a:chOff x="7873242" y="3334214"/>
                <a:chExt cx="23363" cy="21919"/>
              </a:xfrm>
            </p:grpSpPr>
            <p:sp>
              <p:nvSpPr>
                <p:cNvPr id="1642" name="Google Shape;1642;p5"/>
                <p:cNvSpPr/>
                <p:nvPr/>
              </p:nvSpPr>
              <p:spPr>
                <a:xfrm>
                  <a:off x="7873242" y="3334214"/>
                  <a:ext cx="13866" cy="11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6" h="11644" extrusionOk="0">
                      <a:moveTo>
                        <a:pt x="13363" y="10204"/>
                      </a:moveTo>
                      <a:cubicBezTo>
                        <a:pt x="11934" y="12299"/>
                        <a:pt x="7934" y="12109"/>
                        <a:pt x="4314" y="9632"/>
                      </a:cubicBezTo>
                      <a:cubicBezTo>
                        <a:pt x="790" y="7251"/>
                        <a:pt x="-925" y="3536"/>
                        <a:pt x="504" y="1441"/>
                      </a:cubicBezTo>
                      <a:cubicBezTo>
                        <a:pt x="1933" y="-655"/>
                        <a:pt x="5933" y="-464"/>
                        <a:pt x="9553" y="2012"/>
                      </a:cubicBezTo>
                      <a:cubicBezTo>
                        <a:pt x="13077" y="4393"/>
                        <a:pt x="14792" y="8108"/>
                        <a:pt x="13363" y="10204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3" name="Google Shape;1643;p5"/>
                <p:cNvSpPr/>
                <p:nvPr/>
              </p:nvSpPr>
              <p:spPr>
                <a:xfrm>
                  <a:off x="7880223" y="3345370"/>
                  <a:ext cx="7619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9" h="10763" extrusionOk="0">
                      <a:moveTo>
                        <a:pt x="0" y="0"/>
                      </a:moveTo>
                      <a:cubicBezTo>
                        <a:pt x="0" y="0"/>
                        <a:pt x="3810" y="1143"/>
                        <a:pt x="5620" y="3620"/>
                      </a:cubicBezTo>
                      <a:cubicBezTo>
                        <a:pt x="7429" y="6096"/>
                        <a:pt x="7620" y="10096"/>
                        <a:pt x="7620" y="1076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4" name="Google Shape;1644;p5"/>
                <p:cNvSpPr/>
                <p:nvPr/>
              </p:nvSpPr>
              <p:spPr>
                <a:xfrm>
                  <a:off x="7886509" y="3340703"/>
                  <a:ext cx="10096" cy="8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8286" extrusionOk="0">
                      <a:moveTo>
                        <a:pt x="0" y="0"/>
                      </a:moveTo>
                      <a:cubicBezTo>
                        <a:pt x="476" y="667"/>
                        <a:pt x="1905" y="2953"/>
                        <a:pt x="2476" y="3810"/>
                      </a:cubicBezTo>
                      <a:cubicBezTo>
                        <a:pt x="4763" y="7620"/>
                        <a:pt x="10096" y="8287"/>
                        <a:pt x="10096" y="828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5" name="Google Shape;1645;p5"/>
              <p:cNvGrpSpPr/>
              <p:nvPr/>
            </p:nvGrpSpPr>
            <p:grpSpPr>
              <a:xfrm>
                <a:off x="7919656" y="3331163"/>
                <a:ext cx="12463" cy="17254"/>
                <a:chOff x="7919656" y="3331163"/>
                <a:chExt cx="12463" cy="17254"/>
              </a:xfrm>
            </p:grpSpPr>
            <p:sp>
              <p:nvSpPr>
                <p:cNvPr id="1646" name="Google Shape;1646;p5"/>
                <p:cNvSpPr/>
                <p:nvPr/>
              </p:nvSpPr>
              <p:spPr>
                <a:xfrm>
                  <a:off x="7925290" y="3331163"/>
                  <a:ext cx="6829" cy="1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9" h="10121" extrusionOk="0">
                      <a:moveTo>
                        <a:pt x="1701" y="10016"/>
                      </a:moveTo>
                      <a:cubicBezTo>
                        <a:pt x="81" y="9444"/>
                        <a:pt x="-490" y="6777"/>
                        <a:pt x="462" y="4015"/>
                      </a:cubicBezTo>
                      <a:cubicBezTo>
                        <a:pt x="1415" y="1253"/>
                        <a:pt x="3510" y="-462"/>
                        <a:pt x="5129" y="110"/>
                      </a:cubicBezTo>
                      <a:cubicBezTo>
                        <a:pt x="6749" y="681"/>
                        <a:pt x="7320" y="3348"/>
                        <a:pt x="6368" y="6110"/>
                      </a:cubicBezTo>
                      <a:cubicBezTo>
                        <a:pt x="5415" y="8777"/>
                        <a:pt x="3320" y="10587"/>
                        <a:pt x="1701" y="10016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7" name="Google Shape;1647;p5"/>
                <p:cNvSpPr/>
                <p:nvPr/>
              </p:nvSpPr>
              <p:spPr>
                <a:xfrm>
                  <a:off x="7919656" y="3337179"/>
                  <a:ext cx="5619" cy="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9" h="6858" extrusionOk="0">
                      <a:moveTo>
                        <a:pt x="5620" y="0"/>
                      </a:moveTo>
                      <a:cubicBezTo>
                        <a:pt x="5620" y="0"/>
                        <a:pt x="5525" y="2667"/>
                        <a:pt x="4286" y="4286"/>
                      </a:cubicBezTo>
                      <a:cubicBezTo>
                        <a:pt x="2953" y="5905"/>
                        <a:pt x="381" y="6763"/>
                        <a:pt x="0" y="68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8" name="Google Shape;1648;p5"/>
                <p:cNvSpPr/>
                <p:nvPr/>
              </p:nvSpPr>
              <p:spPr>
                <a:xfrm>
                  <a:off x="7925871" y="3340417"/>
                  <a:ext cx="359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5" h="8000" extrusionOk="0">
                      <a:moveTo>
                        <a:pt x="3595" y="0"/>
                      </a:moveTo>
                      <a:cubicBezTo>
                        <a:pt x="3215" y="476"/>
                        <a:pt x="2071" y="1810"/>
                        <a:pt x="1595" y="2286"/>
                      </a:cubicBezTo>
                      <a:cubicBezTo>
                        <a:pt x="-500" y="4382"/>
                        <a:pt x="71" y="8001"/>
                        <a:pt x="71" y="800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9" name="Google Shape;1649;p5"/>
              <p:cNvGrpSpPr/>
              <p:nvPr/>
            </p:nvGrpSpPr>
            <p:grpSpPr>
              <a:xfrm>
                <a:off x="7925276" y="3374231"/>
                <a:ext cx="16405" cy="13887"/>
                <a:chOff x="7925276" y="3374231"/>
                <a:chExt cx="16405" cy="13887"/>
              </a:xfrm>
            </p:grpSpPr>
            <p:sp>
              <p:nvSpPr>
                <p:cNvPr id="1650" name="Google Shape;1650;p5"/>
                <p:cNvSpPr/>
                <p:nvPr/>
              </p:nvSpPr>
              <p:spPr>
                <a:xfrm>
                  <a:off x="7932016" y="3380727"/>
                  <a:ext cx="9665" cy="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5" h="7391" extrusionOk="0">
                      <a:moveTo>
                        <a:pt x="213" y="1219"/>
                      </a:moveTo>
                      <a:cubicBezTo>
                        <a:pt x="1070" y="-305"/>
                        <a:pt x="3737" y="-400"/>
                        <a:pt x="6309" y="933"/>
                      </a:cubicBezTo>
                      <a:cubicBezTo>
                        <a:pt x="8881" y="2267"/>
                        <a:pt x="10214" y="4648"/>
                        <a:pt x="9452" y="6172"/>
                      </a:cubicBezTo>
                      <a:cubicBezTo>
                        <a:pt x="8595" y="7696"/>
                        <a:pt x="5928" y="7791"/>
                        <a:pt x="3356" y="6458"/>
                      </a:cubicBezTo>
                      <a:cubicBezTo>
                        <a:pt x="785" y="5124"/>
                        <a:pt x="-549" y="2743"/>
                        <a:pt x="213" y="1219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5"/>
                <p:cNvSpPr/>
                <p:nvPr/>
              </p:nvSpPr>
              <p:spPr>
                <a:xfrm>
                  <a:off x="7930610" y="3374231"/>
                  <a:ext cx="5810" cy="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0" h="6667" extrusionOk="0">
                      <a:moveTo>
                        <a:pt x="5810" y="6667"/>
                      </a:moveTo>
                      <a:cubicBezTo>
                        <a:pt x="5810" y="6667"/>
                        <a:pt x="3143" y="6191"/>
                        <a:pt x="1810" y="4667"/>
                      </a:cubicBezTo>
                      <a:cubicBezTo>
                        <a:pt x="476" y="3143"/>
                        <a:pt x="0" y="476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5"/>
                <p:cNvSpPr/>
                <p:nvPr/>
              </p:nvSpPr>
              <p:spPr>
                <a:xfrm>
                  <a:off x="7925276" y="3379660"/>
                  <a:ext cx="7334" cy="4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4" h="4857" extrusionOk="0">
                      <a:moveTo>
                        <a:pt x="7334" y="4858"/>
                      </a:moveTo>
                      <a:cubicBezTo>
                        <a:pt x="6953" y="4477"/>
                        <a:pt x="5810" y="3048"/>
                        <a:pt x="5429" y="2476"/>
                      </a:cubicBezTo>
                      <a:cubicBezTo>
                        <a:pt x="3715" y="95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3" name="Google Shape;1653;p5"/>
              <p:cNvGrpSpPr/>
              <p:nvPr/>
            </p:nvGrpSpPr>
            <p:grpSpPr>
              <a:xfrm>
                <a:off x="7865490" y="3378612"/>
                <a:ext cx="16637" cy="12194"/>
                <a:chOff x="7865490" y="3378612"/>
                <a:chExt cx="16637" cy="12194"/>
              </a:xfrm>
            </p:grpSpPr>
            <p:sp>
              <p:nvSpPr>
                <p:cNvPr id="1654" name="Google Shape;1654;p5"/>
                <p:cNvSpPr/>
                <p:nvPr/>
              </p:nvSpPr>
              <p:spPr>
                <a:xfrm>
                  <a:off x="7865490" y="3382873"/>
                  <a:ext cx="9272" cy="7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2" h="7933" extrusionOk="0">
                      <a:moveTo>
                        <a:pt x="8922" y="883"/>
                      </a:moveTo>
                      <a:cubicBezTo>
                        <a:pt x="9875" y="2312"/>
                        <a:pt x="8827" y="4789"/>
                        <a:pt x="6446" y="6503"/>
                      </a:cubicBezTo>
                      <a:cubicBezTo>
                        <a:pt x="4065" y="8218"/>
                        <a:pt x="1398" y="8408"/>
                        <a:pt x="350" y="6979"/>
                      </a:cubicBezTo>
                      <a:cubicBezTo>
                        <a:pt x="-603" y="5551"/>
                        <a:pt x="445" y="3074"/>
                        <a:pt x="2826" y="1360"/>
                      </a:cubicBezTo>
                      <a:cubicBezTo>
                        <a:pt x="5208" y="-260"/>
                        <a:pt x="7875" y="-450"/>
                        <a:pt x="8922" y="883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5" name="Google Shape;1655;p5"/>
                <p:cNvSpPr/>
                <p:nvPr/>
              </p:nvSpPr>
              <p:spPr>
                <a:xfrm>
                  <a:off x="7873460" y="3385180"/>
                  <a:ext cx="8667" cy="2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7" h="2861" extrusionOk="0">
                      <a:moveTo>
                        <a:pt x="0" y="2862"/>
                      </a:moveTo>
                      <a:cubicBezTo>
                        <a:pt x="0" y="2862"/>
                        <a:pt x="1619" y="766"/>
                        <a:pt x="3620" y="195"/>
                      </a:cubicBezTo>
                      <a:cubicBezTo>
                        <a:pt x="5620" y="-376"/>
                        <a:pt x="8192" y="481"/>
                        <a:pt x="8668" y="576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6" name="Google Shape;1656;p5"/>
                <p:cNvSpPr/>
                <p:nvPr/>
              </p:nvSpPr>
              <p:spPr>
                <a:xfrm>
                  <a:off x="7871936" y="3378612"/>
                  <a:ext cx="7619" cy="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9" h="4381" extrusionOk="0">
                      <a:moveTo>
                        <a:pt x="0" y="4381"/>
                      </a:moveTo>
                      <a:cubicBezTo>
                        <a:pt x="571" y="4191"/>
                        <a:pt x="2286" y="3810"/>
                        <a:pt x="2953" y="3715"/>
                      </a:cubicBezTo>
                      <a:cubicBezTo>
                        <a:pt x="5905" y="3238"/>
                        <a:pt x="7620" y="0"/>
                        <a:pt x="762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7" name="Google Shape;1657;p5"/>
              <p:cNvGrpSpPr/>
              <p:nvPr/>
            </p:nvGrpSpPr>
            <p:grpSpPr>
              <a:xfrm>
                <a:off x="7903559" y="3378231"/>
                <a:ext cx="11590" cy="24959"/>
                <a:chOff x="7903559" y="3378231"/>
                <a:chExt cx="11590" cy="24959"/>
              </a:xfrm>
            </p:grpSpPr>
            <p:sp>
              <p:nvSpPr>
                <p:cNvPr id="1658" name="Google Shape;1658;p5"/>
                <p:cNvSpPr/>
                <p:nvPr/>
              </p:nvSpPr>
              <p:spPr>
                <a:xfrm>
                  <a:off x="7905383" y="3388038"/>
                  <a:ext cx="9766" cy="15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6" h="15152" extrusionOk="0">
                      <a:moveTo>
                        <a:pt x="2843" y="99"/>
                      </a:moveTo>
                      <a:cubicBezTo>
                        <a:pt x="5319" y="-568"/>
                        <a:pt x="8272" y="2195"/>
                        <a:pt x="9320" y="6386"/>
                      </a:cubicBezTo>
                      <a:cubicBezTo>
                        <a:pt x="10463" y="10481"/>
                        <a:pt x="9320" y="14387"/>
                        <a:pt x="6939" y="15053"/>
                      </a:cubicBezTo>
                      <a:cubicBezTo>
                        <a:pt x="4462" y="15720"/>
                        <a:pt x="1509" y="12958"/>
                        <a:pt x="462" y="8767"/>
                      </a:cubicBezTo>
                      <a:cubicBezTo>
                        <a:pt x="-681" y="4671"/>
                        <a:pt x="366" y="766"/>
                        <a:pt x="2843" y="99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9" name="Google Shape;1659;p5"/>
                <p:cNvSpPr/>
                <p:nvPr/>
              </p:nvSpPr>
              <p:spPr>
                <a:xfrm>
                  <a:off x="7911725" y="3378422"/>
                  <a:ext cx="3168" cy="13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" h="13144" extrusionOk="0">
                      <a:moveTo>
                        <a:pt x="1931" y="13145"/>
                      </a:moveTo>
                      <a:cubicBezTo>
                        <a:pt x="1931" y="13145"/>
                        <a:pt x="-260" y="9811"/>
                        <a:pt x="26" y="6763"/>
                      </a:cubicBezTo>
                      <a:cubicBezTo>
                        <a:pt x="311" y="3715"/>
                        <a:pt x="2693" y="476"/>
                        <a:pt x="3169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5"/>
                <p:cNvSpPr/>
                <p:nvPr/>
              </p:nvSpPr>
              <p:spPr>
                <a:xfrm>
                  <a:off x="7903559" y="3378231"/>
                  <a:ext cx="2963" cy="12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12858" extrusionOk="0">
                      <a:moveTo>
                        <a:pt x="2286" y="12859"/>
                      </a:moveTo>
                      <a:cubicBezTo>
                        <a:pt x="2381" y="12001"/>
                        <a:pt x="2667" y="9334"/>
                        <a:pt x="2858" y="8382"/>
                      </a:cubicBezTo>
                      <a:cubicBezTo>
                        <a:pt x="3620" y="4000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1" name="Google Shape;1661;p5"/>
            <p:cNvGrpSpPr/>
            <p:nvPr/>
          </p:nvGrpSpPr>
          <p:grpSpPr>
            <a:xfrm>
              <a:off x="7957337" y="1822130"/>
              <a:ext cx="261388" cy="255607"/>
              <a:chOff x="7647307" y="1964626"/>
              <a:chExt cx="281790" cy="275528"/>
            </a:xfrm>
          </p:grpSpPr>
          <p:sp>
            <p:nvSpPr>
              <p:cNvPr id="1662" name="Google Shape;1662;p5"/>
              <p:cNvSpPr/>
              <p:nvPr/>
            </p:nvSpPr>
            <p:spPr>
              <a:xfrm>
                <a:off x="7772304" y="1964626"/>
                <a:ext cx="20288" cy="68865"/>
              </a:xfrm>
              <a:custGeom>
                <a:avLst/>
                <a:gdLst/>
                <a:ahLst/>
                <a:cxnLst/>
                <a:rect l="l" t="t" r="r" b="b"/>
                <a:pathLst>
                  <a:path w="20288" h="68865" extrusionOk="0">
                    <a:moveTo>
                      <a:pt x="13526" y="36004"/>
                    </a:moveTo>
                    <a:cubicBezTo>
                      <a:pt x="13526" y="32099"/>
                      <a:pt x="14764" y="22860"/>
                      <a:pt x="15621" y="19050"/>
                    </a:cubicBezTo>
                    <a:cubicBezTo>
                      <a:pt x="16383" y="15907"/>
                      <a:pt x="17336" y="12382"/>
                      <a:pt x="17336" y="9239"/>
                    </a:cubicBezTo>
                    <a:cubicBezTo>
                      <a:pt x="17336" y="4096"/>
                      <a:pt x="14097" y="0"/>
                      <a:pt x="10096" y="0"/>
                    </a:cubicBezTo>
                    <a:cubicBezTo>
                      <a:pt x="6096" y="0"/>
                      <a:pt x="2858" y="4096"/>
                      <a:pt x="2858" y="9239"/>
                    </a:cubicBezTo>
                    <a:cubicBezTo>
                      <a:pt x="2858" y="11716"/>
                      <a:pt x="3715" y="14097"/>
                      <a:pt x="4096" y="16573"/>
                    </a:cubicBezTo>
                    <a:cubicBezTo>
                      <a:pt x="4477" y="18955"/>
                      <a:pt x="4953" y="21241"/>
                      <a:pt x="5429" y="23527"/>
                    </a:cubicBezTo>
                    <a:cubicBezTo>
                      <a:pt x="7239" y="32575"/>
                      <a:pt x="7620" y="46768"/>
                      <a:pt x="5429" y="55054"/>
                    </a:cubicBezTo>
                    <a:cubicBezTo>
                      <a:pt x="3238" y="63436"/>
                      <a:pt x="0" y="68866"/>
                      <a:pt x="0" y="68866"/>
                    </a:cubicBezTo>
                    <a:lnTo>
                      <a:pt x="20288" y="68866"/>
                    </a:lnTo>
                    <a:cubicBezTo>
                      <a:pt x="20288" y="68866"/>
                      <a:pt x="20288" y="68866"/>
                      <a:pt x="16288" y="55435"/>
                    </a:cubicBezTo>
                    <a:cubicBezTo>
                      <a:pt x="13811" y="47149"/>
                      <a:pt x="13526" y="42481"/>
                      <a:pt x="13526" y="3600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3" name="Google Shape;1663;p5"/>
              <p:cNvSpPr/>
              <p:nvPr/>
            </p:nvSpPr>
            <p:spPr>
              <a:xfrm>
                <a:off x="7715211" y="1979821"/>
                <a:ext cx="46235" cy="73959"/>
              </a:xfrm>
              <a:custGeom>
                <a:avLst/>
                <a:gdLst/>
                <a:ahLst/>
                <a:cxnLst/>
                <a:rect l="l" t="t" r="r" b="b"/>
                <a:pathLst>
                  <a:path w="46235" h="73959" extrusionOk="0">
                    <a:moveTo>
                      <a:pt x="24233" y="34812"/>
                    </a:moveTo>
                    <a:cubicBezTo>
                      <a:pt x="22423" y="30906"/>
                      <a:pt x="19375" y="21191"/>
                      <a:pt x="18517" y="17000"/>
                    </a:cubicBezTo>
                    <a:cubicBezTo>
                      <a:pt x="17851" y="13571"/>
                      <a:pt x="17184" y="9570"/>
                      <a:pt x="15660" y="6427"/>
                    </a:cubicBezTo>
                    <a:cubicBezTo>
                      <a:pt x="13279" y="1379"/>
                      <a:pt x="8135" y="-1288"/>
                      <a:pt x="4135" y="617"/>
                    </a:cubicBezTo>
                    <a:cubicBezTo>
                      <a:pt x="134" y="2522"/>
                      <a:pt x="-1199" y="8142"/>
                      <a:pt x="1182" y="13190"/>
                    </a:cubicBezTo>
                    <a:cubicBezTo>
                      <a:pt x="2325" y="15666"/>
                      <a:pt x="4325" y="17667"/>
                      <a:pt x="5849" y="19952"/>
                    </a:cubicBezTo>
                    <a:cubicBezTo>
                      <a:pt x="7278" y="22143"/>
                      <a:pt x="8897" y="24239"/>
                      <a:pt x="10421" y="26334"/>
                    </a:cubicBezTo>
                    <a:cubicBezTo>
                      <a:pt x="16422" y="34526"/>
                      <a:pt x="23375" y="48432"/>
                      <a:pt x="25090" y="57767"/>
                    </a:cubicBezTo>
                    <a:cubicBezTo>
                      <a:pt x="26804" y="67101"/>
                      <a:pt x="26042" y="73959"/>
                      <a:pt x="26042" y="73959"/>
                    </a:cubicBezTo>
                    <a:lnTo>
                      <a:pt x="46235" y="64530"/>
                    </a:lnTo>
                    <a:cubicBezTo>
                      <a:pt x="46235" y="64530"/>
                      <a:pt x="46235" y="64530"/>
                      <a:pt x="36043" y="53004"/>
                    </a:cubicBezTo>
                    <a:cubicBezTo>
                      <a:pt x="29662" y="45765"/>
                      <a:pt x="27280" y="41289"/>
                      <a:pt x="24233" y="3481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5"/>
              <p:cNvSpPr/>
              <p:nvPr/>
            </p:nvSpPr>
            <p:spPr>
              <a:xfrm>
                <a:off x="7686393" y="2027464"/>
                <a:ext cx="45715" cy="40888"/>
              </a:xfrm>
              <a:custGeom>
                <a:avLst/>
                <a:gdLst/>
                <a:ahLst/>
                <a:cxnLst/>
                <a:rect l="l" t="t" r="r" b="b"/>
                <a:pathLst>
                  <a:path w="45715" h="40888" extrusionOk="0">
                    <a:moveTo>
                      <a:pt x="23522" y="17076"/>
                    </a:moveTo>
                    <a:cubicBezTo>
                      <a:pt x="21236" y="15171"/>
                      <a:pt x="16569" y="10028"/>
                      <a:pt x="14759" y="7647"/>
                    </a:cubicBezTo>
                    <a:cubicBezTo>
                      <a:pt x="13331" y="5742"/>
                      <a:pt x="11807" y="3456"/>
                      <a:pt x="9902" y="1932"/>
                    </a:cubicBezTo>
                    <a:cubicBezTo>
                      <a:pt x="6949" y="-545"/>
                      <a:pt x="3044" y="-640"/>
                      <a:pt x="1043" y="1646"/>
                    </a:cubicBezTo>
                    <a:cubicBezTo>
                      <a:pt x="-862" y="3932"/>
                      <a:pt x="-100" y="7837"/>
                      <a:pt x="2853" y="10314"/>
                    </a:cubicBezTo>
                    <a:cubicBezTo>
                      <a:pt x="4282" y="11552"/>
                      <a:pt x="6091" y="12219"/>
                      <a:pt x="7711" y="13171"/>
                    </a:cubicBezTo>
                    <a:cubicBezTo>
                      <a:pt x="9235" y="14124"/>
                      <a:pt x="10854" y="14981"/>
                      <a:pt x="12378" y="15838"/>
                    </a:cubicBezTo>
                    <a:cubicBezTo>
                      <a:pt x="18474" y="19172"/>
                      <a:pt x="26761" y="25839"/>
                      <a:pt x="30571" y="31078"/>
                    </a:cubicBezTo>
                    <a:cubicBezTo>
                      <a:pt x="34286" y="36317"/>
                      <a:pt x="35905" y="40889"/>
                      <a:pt x="35905" y="40889"/>
                    </a:cubicBezTo>
                    <a:lnTo>
                      <a:pt x="45716" y="29173"/>
                    </a:lnTo>
                    <a:cubicBezTo>
                      <a:pt x="45716" y="29173"/>
                      <a:pt x="45716" y="29173"/>
                      <a:pt x="36095" y="24982"/>
                    </a:cubicBezTo>
                    <a:cubicBezTo>
                      <a:pt x="30095" y="22315"/>
                      <a:pt x="27332" y="20220"/>
                      <a:pt x="23522" y="1707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5"/>
              <p:cNvSpPr/>
              <p:nvPr/>
            </p:nvSpPr>
            <p:spPr>
              <a:xfrm>
                <a:off x="7647307" y="2067451"/>
                <a:ext cx="76133" cy="35763"/>
              </a:xfrm>
              <a:custGeom>
                <a:avLst/>
                <a:gdLst/>
                <a:ahLst/>
                <a:cxnLst/>
                <a:rect l="l" t="t" r="r" b="b"/>
                <a:pathLst>
                  <a:path w="76133" h="35763" extrusionOk="0">
                    <a:moveTo>
                      <a:pt x="39367" y="12142"/>
                    </a:moveTo>
                    <a:cubicBezTo>
                      <a:pt x="35176" y="11094"/>
                      <a:pt x="25842" y="7094"/>
                      <a:pt x="22032" y="5093"/>
                    </a:cubicBezTo>
                    <a:cubicBezTo>
                      <a:pt x="18984" y="3379"/>
                      <a:pt x="15459" y="1378"/>
                      <a:pt x="12126" y="426"/>
                    </a:cubicBezTo>
                    <a:cubicBezTo>
                      <a:pt x="6697" y="-1003"/>
                      <a:pt x="1363" y="1283"/>
                      <a:pt x="220" y="5474"/>
                    </a:cubicBezTo>
                    <a:cubicBezTo>
                      <a:pt x="-924" y="9761"/>
                      <a:pt x="2506" y="14333"/>
                      <a:pt x="7935" y="15761"/>
                    </a:cubicBezTo>
                    <a:cubicBezTo>
                      <a:pt x="10602" y="16428"/>
                      <a:pt x="13364" y="16238"/>
                      <a:pt x="16031" y="16523"/>
                    </a:cubicBezTo>
                    <a:cubicBezTo>
                      <a:pt x="18603" y="16809"/>
                      <a:pt x="21270" y="16999"/>
                      <a:pt x="23842" y="17095"/>
                    </a:cubicBezTo>
                    <a:cubicBezTo>
                      <a:pt x="33938" y="17762"/>
                      <a:pt x="49083" y="21381"/>
                      <a:pt x="57274" y="26048"/>
                    </a:cubicBezTo>
                    <a:cubicBezTo>
                      <a:pt x="65466" y="30716"/>
                      <a:pt x="70324" y="35764"/>
                      <a:pt x="70324" y="35764"/>
                    </a:cubicBezTo>
                    <a:lnTo>
                      <a:pt x="76134" y="14237"/>
                    </a:lnTo>
                    <a:cubicBezTo>
                      <a:pt x="76134" y="14237"/>
                      <a:pt x="76134" y="14237"/>
                      <a:pt x="60799" y="14618"/>
                    </a:cubicBezTo>
                    <a:cubicBezTo>
                      <a:pt x="51274" y="14999"/>
                      <a:pt x="46321" y="13951"/>
                      <a:pt x="39367" y="1214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5"/>
              <p:cNvSpPr/>
              <p:nvPr/>
            </p:nvSpPr>
            <p:spPr>
              <a:xfrm>
                <a:off x="7658312" y="2113216"/>
                <a:ext cx="55794" cy="22135"/>
              </a:xfrm>
              <a:custGeom>
                <a:avLst/>
                <a:gdLst/>
                <a:ahLst/>
                <a:cxnLst/>
                <a:rect l="l" t="t" r="r" b="b"/>
                <a:pathLst>
                  <a:path w="55794" h="22135" extrusionOk="0">
                    <a:moveTo>
                      <a:pt x="27981" y="9811"/>
                    </a:moveTo>
                    <a:cubicBezTo>
                      <a:pt x="24838" y="10382"/>
                      <a:pt x="17503" y="10668"/>
                      <a:pt x="14360" y="10477"/>
                    </a:cubicBezTo>
                    <a:cubicBezTo>
                      <a:pt x="11789" y="10287"/>
                      <a:pt x="8836" y="10001"/>
                      <a:pt x="6359" y="10477"/>
                    </a:cubicBezTo>
                    <a:cubicBezTo>
                      <a:pt x="2359" y="11144"/>
                      <a:pt x="-499" y="14288"/>
                      <a:pt x="73" y="17526"/>
                    </a:cubicBezTo>
                    <a:cubicBezTo>
                      <a:pt x="644" y="20765"/>
                      <a:pt x="4359" y="22669"/>
                      <a:pt x="8360" y="22003"/>
                    </a:cubicBezTo>
                    <a:cubicBezTo>
                      <a:pt x="10360" y="21622"/>
                      <a:pt x="12074" y="20669"/>
                      <a:pt x="13979" y="20002"/>
                    </a:cubicBezTo>
                    <a:cubicBezTo>
                      <a:pt x="15789" y="19336"/>
                      <a:pt x="17503" y="18669"/>
                      <a:pt x="19313" y="18002"/>
                    </a:cubicBezTo>
                    <a:cubicBezTo>
                      <a:pt x="26171" y="15335"/>
                      <a:pt x="37316" y="13049"/>
                      <a:pt x="44174" y="13621"/>
                    </a:cubicBezTo>
                    <a:cubicBezTo>
                      <a:pt x="51032" y="14192"/>
                      <a:pt x="55794" y="16002"/>
                      <a:pt x="55794" y="16002"/>
                    </a:cubicBezTo>
                    <a:lnTo>
                      <a:pt x="52936" y="0"/>
                    </a:lnTo>
                    <a:cubicBezTo>
                      <a:pt x="52936" y="0"/>
                      <a:pt x="52936" y="0"/>
                      <a:pt x="42935" y="5048"/>
                    </a:cubicBezTo>
                    <a:cubicBezTo>
                      <a:pt x="36744" y="8001"/>
                      <a:pt x="33125" y="8858"/>
                      <a:pt x="27981" y="981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5"/>
              <p:cNvSpPr/>
              <p:nvPr/>
            </p:nvSpPr>
            <p:spPr>
              <a:xfrm>
                <a:off x="7663663" y="2144268"/>
                <a:ext cx="69493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69493" h="55590" extrusionOk="0">
                    <a:moveTo>
                      <a:pt x="31393" y="26860"/>
                    </a:moveTo>
                    <a:cubicBezTo>
                      <a:pt x="27869" y="29337"/>
                      <a:pt x="18820" y="34004"/>
                      <a:pt x="14820" y="35623"/>
                    </a:cubicBezTo>
                    <a:cubicBezTo>
                      <a:pt x="11581" y="36862"/>
                      <a:pt x="7771" y="38290"/>
                      <a:pt x="4914" y="40291"/>
                    </a:cubicBezTo>
                    <a:cubicBezTo>
                      <a:pt x="342" y="43529"/>
                      <a:pt x="-1373" y="49054"/>
                      <a:pt x="1199" y="52673"/>
                    </a:cubicBezTo>
                    <a:cubicBezTo>
                      <a:pt x="3676" y="56293"/>
                      <a:pt x="9486" y="56578"/>
                      <a:pt x="14058" y="53340"/>
                    </a:cubicBezTo>
                    <a:cubicBezTo>
                      <a:pt x="16249" y="51816"/>
                      <a:pt x="17963" y="49530"/>
                      <a:pt x="19868" y="47625"/>
                    </a:cubicBezTo>
                    <a:cubicBezTo>
                      <a:pt x="21773" y="45815"/>
                      <a:pt x="23583" y="43910"/>
                      <a:pt x="25297" y="42005"/>
                    </a:cubicBezTo>
                    <a:cubicBezTo>
                      <a:pt x="32346" y="34671"/>
                      <a:pt x="44824" y="25432"/>
                      <a:pt x="53682" y="22098"/>
                    </a:cubicBezTo>
                    <a:cubicBezTo>
                      <a:pt x="62540" y="18764"/>
                      <a:pt x="69493" y="18288"/>
                      <a:pt x="69493" y="18288"/>
                    </a:cubicBezTo>
                    <a:lnTo>
                      <a:pt x="56730" y="0"/>
                    </a:lnTo>
                    <a:cubicBezTo>
                      <a:pt x="56730" y="0"/>
                      <a:pt x="56730" y="0"/>
                      <a:pt x="47205" y="12001"/>
                    </a:cubicBezTo>
                    <a:cubicBezTo>
                      <a:pt x="41299" y="19621"/>
                      <a:pt x="37299" y="22765"/>
                      <a:pt x="31393" y="2686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5"/>
              <p:cNvSpPr/>
              <p:nvPr/>
            </p:nvSpPr>
            <p:spPr>
              <a:xfrm>
                <a:off x="7713443" y="2165413"/>
                <a:ext cx="42858" cy="60234"/>
              </a:xfrm>
              <a:custGeom>
                <a:avLst/>
                <a:gdLst/>
                <a:ahLst/>
                <a:cxnLst/>
                <a:rect l="l" t="t" r="r" b="b"/>
                <a:pathLst>
                  <a:path w="42858" h="60234" extrusionOk="0">
                    <a:moveTo>
                      <a:pt x="16855" y="29147"/>
                    </a:moveTo>
                    <a:cubicBezTo>
                      <a:pt x="15046" y="32290"/>
                      <a:pt x="9807" y="39053"/>
                      <a:pt x="7330" y="41720"/>
                    </a:cubicBezTo>
                    <a:cubicBezTo>
                      <a:pt x="5330" y="43815"/>
                      <a:pt x="2854" y="46196"/>
                      <a:pt x="1425" y="48768"/>
                    </a:cubicBezTo>
                    <a:cubicBezTo>
                      <a:pt x="-956" y="52864"/>
                      <a:pt x="-289" y="57626"/>
                      <a:pt x="2949" y="59531"/>
                    </a:cubicBezTo>
                    <a:cubicBezTo>
                      <a:pt x="6188" y="61341"/>
                      <a:pt x="10664" y="59531"/>
                      <a:pt x="13046" y="55531"/>
                    </a:cubicBezTo>
                    <a:cubicBezTo>
                      <a:pt x="14188" y="53531"/>
                      <a:pt x="14665" y="51245"/>
                      <a:pt x="15427" y="49149"/>
                    </a:cubicBezTo>
                    <a:cubicBezTo>
                      <a:pt x="16189" y="47149"/>
                      <a:pt x="16951" y="45053"/>
                      <a:pt x="17618" y="42958"/>
                    </a:cubicBezTo>
                    <a:cubicBezTo>
                      <a:pt x="20380" y="34862"/>
                      <a:pt x="26571" y="23432"/>
                      <a:pt x="32191" y="17812"/>
                    </a:cubicBezTo>
                    <a:cubicBezTo>
                      <a:pt x="37811" y="12192"/>
                      <a:pt x="42859" y="9335"/>
                      <a:pt x="42859" y="9335"/>
                    </a:cubicBezTo>
                    <a:lnTo>
                      <a:pt x="26666" y="0"/>
                    </a:lnTo>
                    <a:cubicBezTo>
                      <a:pt x="26666" y="0"/>
                      <a:pt x="26666" y="0"/>
                      <a:pt x="23618" y="12573"/>
                    </a:cubicBezTo>
                    <a:cubicBezTo>
                      <a:pt x="21713" y="20193"/>
                      <a:pt x="19808" y="24003"/>
                      <a:pt x="16855" y="2914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5"/>
              <p:cNvSpPr/>
              <p:nvPr/>
            </p:nvSpPr>
            <p:spPr>
              <a:xfrm>
                <a:off x="7772264" y="2180748"/>
                <a:ext cx="18232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18232" h="56406" extrusionOk="0">
                    <a:moveTo>
                      <a:pt x="5088" y="27051"/>
                    </a:moveTo>
                    <a:cubicBezTo>
                      <a:pt x="4803" y="30194"/>
                      <a:pt x="3183" y="37624"/>
                      <a:pt x="2136" y="40577"/>
                    </a:cubicBezTo>
                    <a:cubicBezTo>
                      <a:pt x="1278" y="43053"/>
                      <a:pt x="231" y="45815"/>
                      <a:pt x="40" y="48387"/>
                    </a:cubicBezTo>
                    <a:cubicBezTo>
                      <a:pt x="-341" y="52483"/>
                      <a:pt x="2040" y="56102"/>
                      <a:pt x="5279" y="56388"/>
                    </a:cubicBezTo>
                    <a:cubicBezTo>
                      <a:pt x="8517" y="56674"/>
                      <a:pt x="11470" y="53531"/>
                      <a:pt x="11756" y="49435"/>
                    </a:cubicBezTo>
                    <a:cubicBezTo>
                      <a:pt x="11946" y="47435"/>
                      <a:pt x="11375" y="45434"/>
                      <a:pt x="11280" y="43434"/>
                    </a:cubicBezTo>
                    <a:cubicBezTo>
                      <a:pt x="11184" y="41529"/>
                      <a:pt x="10899" y="39624"/>
                      <a:pt x="10708" y="37719"/>
                    </a:cubicBezTo>
                    <a:cubicBezTo>
                      <a:pt x="9851" y="30290"/>
                      <a:pt x="10613" y="18764"/>
                      <a:pt x="12899" y="12192"/>
                    </a:cubicBezTo>
                    <a:cubicBezTo>
                      <a:pt x="15280" y="5620"/>
                      <a:pt x="18233" y="1429"/>
                      <a:pt x="18233" y="1429"/>
                    </a:cubicBezTo>
                    <a:lnTo>
                      <a:pt x="1755" y="0"/>
                    </a:lnTo>
                    <a:cubicBezTo>
                      <a:pt x="1755" y="0"/>
                      <a:pt x="1755" y="0"/>
                      <a:pt x="4041" y="11144"/>
                    </a:cubicBezTo>
                    <a:cubicBezTo>
                      <a:pt x="5660" y="18098"/>
                      <a:pt x="5469" y="21812"/>
                      <a:pt x="5088" y="2705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5"/>
              <p:cNvSpPr/>
              <p:nvPr/>
            </p:nvSpPr>
            <p:spPr>
              <a:xfrm>
                <a:off x="7802689" y="2164841"/>
                <a:ext cx="41049" cy="75313"/>
              </a:xfrm>
              <a:custGeom>
                <a:avLst/>
                <a:gdLst/>
                <a:ahLst/>
                <a:cxnLst/>
                <a:rect l="l" t="t" r="r" b="b"/>
                <a:pathLst>
                  <a:path w="41049" h="75313" extrusionOk="0">
                    <a:moveTo>
                      <a:pt x="19241" y="39052"/>
                    </a:moveTo>
                    <a:cubicBezTo>
                      <a:pt x="20764" y="43053"/>
                      <a:pt x="22955" y="53054"/>
                      <a:pt x="23432" y="57341"/>
                    </a:cubicBezTo>
                    <a:cubicBezTo>
                      <a:pt x="23813" y="60865"/>
                      <a:pt x="24098" y="64865"/>
                      <a:pt x="25337" y="68104"/>
                    </a:cubicBezTo>
                    <a:cubicBezTo>
                      <a:pt x="27242" y="73343"/>
                      <a:pt x="32195" y="76391"/>
                      <a:pt x="36290" y="74962"/>
                    </a:cubicBezTo>
                    <a:cubicBezTo>
                      <a:pt x="40386" y="73438"/>
                      <a:pt x="42196" y="68008"/>
                      <a:pt x="40291" y="62675"/>
                    </a:cubicBezTo>
                    <a:cubicBezTo>
                      <a:pt x="39338" y="60103"/>
                      <a:pt x="37624" y="57912"/>
                      <a:pt x="36290" y="55626"/>
                    </a:cubicBezTo>
                    <a:cubicBezTo>
                      <a:pt x="35052" y="53340"/>
                      <a:pt x="33623" y="51149"/>
                      <a:pt x="32290" y="48863"/>
                    </a:cubicBezTo>
                    <a:cubicBezTo>
                      <a:pt x="27051" y="40196"/>
                      <a:pt x="21336" y="25718"/>
                      <a:pt x="20479" y="16288"/>
                    </a:cubicBezTo>
                    <a:cubicBezTo>
                      <a:pt x="19621" y="6858"/>
                      <a:pt x="20955" y="0"/>
                      <a:pt x="20955" y="0"/>
                    </a:cubicBezTo>
                    <a:lnTo>
                      <a:pt x="0" y="7620"/>
                    </a:lnTo>
                    <a:cubicBezTo>
                      <a:pt x="0" y="7620"/>
                      <a:pt x="0" y="7620"/>
                      <a:pt x="9144" y="20002"/>
                    </a:cubicBezTo>
                    <a:cubicBezTo>
                      <a:pt x="14764" y="27718"/>
                      <a:pt x="16764" y="32385"/>
                      <a:pt x="19241" y="390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5"/>
              <p:cNvSpPr/>
              <p:nvPr/>
            </p:nvSpPr>
            <p:spPr>
              <a:xfrm>
                <a:off x="7833359" y="2151125"/>
                <a:ext cx="63291" cy="63320"/>
              </a:xfrm>
              <a:custGeom>
                <a:avLst/>
                <a:gdLst/>
                <a:ahLst/>
                <a:cxnLst/>
                <a:rect l="l" t="t" r="r" b="b"/>
                <a:pathLst>
                  <a:path w="63291" h="63320" extrusionOk="0">
                    <a:moveTo>
                      <a:pt x="30766" y="36100"/>
                    </a:moveTo>
                    <a:cubicBezTo>
                      <a:pt x="33814" y="39148"/>
                      <a:pt x="40005" y="47244"/>
                      <a:pt x="42291" y="50864"/>
                    </a:cubicBezTo>
                    <a:cubicBezTo>
                      <a:pt x="44101" y="53912"/>
                      <a:pt x="46101" y="57341"/>
                      <a:pt x="48578" y="59817"/>
                    </a:cubicBezTo>
                    <a:cubicBezTo>
                      <a:pt x="52578" y="63818"/>
                      <a:pt x="58293" y="64484"/>
                      <a:pt x="61341" y="61341"/>
                    </a:cubicBezTo>
                    <a:cubicBezTo>
                      <a:pt x="64484" y="58198"/>
                      <a:pt x="63722" y="52483"/>
                      <a:pt x="59817" y="48578"/>
                    </a:cubicBezTo>
                    <a:cubicBezTo>
                      <a:pt x="57912" y="46673"/>
                      <a:pt x="55340" y="45434"/>
                      <a:pt x="53150" y="43815"/>
                    </a:cubicBezTo>
                    <a:cubicBezTo>
                      <a:pt x="51054" y="42291"/>
                      <a:pt x="48863" y="40862"/>
                      <a:pt x="46672" y="39434"/>
                    </a:cubicBezTo>
                    <a:cubicBezTo>
                      <a:pt x="38195" y="33814"/>
                      <a:pt x="26956" y="23146"/>
                      <a:pt x="22193" y="14954"/>
                    </a:cubicBezTo>
                    <a:cubicBezTo>
                      <a:pt x="17431" y="6763"/>
                      <a:pt x="15716" y="0"/>
                      <a:pt x="15716" y="0"/>
                    </a:cubicBezTo>
                    <a:lnTo>
                      <a:pt x="0" y="15716"/>
                    </a:lnTo>
                    <a:cubicBezTo>
                      <a:pt x="0" y="15716"/>
                      <a:pt x="0" y="15716"/>
                      <a:pt x="13526" y="23051"/>
                    </a:cubicBezTo>
                    <a:cubicBezTo>
                      <a:pt x="21908" y="27623"/>
                      <a:pt x="25718" y="31052"/>
                      <a:pt x="30766" y="3610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5"/>
              <p:cNvSpPr/>
              <p:nvPr/>
            </p:nvSpPr>
            <p:spPr>
              <a:xfrm>
                <a:off x="7853743" y="2120741"/>
                <a:ext cx="75354" cy="41049"/>
              </a:xfrm>
              <a:custGeom>
                <a:avLst/>
                <a:gdLst/>
                <a:ahLst/>
                <a:cxnLst/>
                <a:rect l="l" t="t" r="r" b="b"/>
                <a:pathLst>
                  <a:path w="75354" h="41049" extrusionOk="0">
                    <a:moveTo>
                      <a:pt x="36481" y="26194"/>
                    </a:moveTo>
                    <a:cubicBezTo>
                      <a:pt x="40576" y="27623"/>
                      <a:pt x="49530" y="32385"/>
                      <a:pt x="53149" y="34766"/>
                    </a:cubicBezTo>
                    <a:cubicBezTo>
                      <a:pt x="56102" y="36671"/>
                      <a:pt x="59341" y="39052"/>
                      <a:pt x="62674" y="40291"/>
                    </a:cubicBezTo>
                    <a:cubicBezTo>
                      <a:pt x="67913" y="42196"/>
                      <a:pt x="73438" y="40386"/>
                      <a:pt x="74962" y="36290"/>
                    </a:cubicBezTo>
                    <a:cubicBezTo>
                      <a:pt x="76486" y="32194"/>
                      <a:pt x="73438" y="27242"/>
                      <a:pt x="68104" y="25336"/>
                    </a:cubicBezTo>
                    <a:cubicBezTo>
                      <a:pt x="65532" y="24384"/>
                      <a:pt x="62770" y="24384"/>
                      <a:pt x="60103" y="23813"/>
                    </a:cubicBezTo>
                    <a:cubicBezTo>
                      <a:pt x="57531" y="23336"/>
                      <a:pt x="54959" y="22955"/>
                      <a:pt x="52388" y="22574"/>
                    </a:cubicBezTo>
                    <a:cubicBezTo>
                      <a:pt x="42386" y="21050"/>
                      <a:pt x="27622" y="16097"/>
                      <a:pt x="19812" y="10763"/>
                    </a:cubicBezTo>
                    <a:cubicBezTo>
                      <a:pt x="12001" y="5429"/>
                      <a:pt x="7620" y="0"/>
                      <a:pt x="7620" y="0"/>
                    </a:cubicBezTo>
                    <a:lnTo>
                      <a:pt x="0" y="20955"/>
                    </a:lnTo>
                    <a:cubicBezTo>
                      <a:pt x="0" y="20955"/>
                      <a:pt x="0" y="20955"/>
                      <a:pt x="15335" y="21907"/>
                    </a:cubicBezTo>
                    <a:cubicBezTo>
                      <a:pt x="24955" y="22288"/>
                      <a:pt x="29813" y="23717"/>
                      <a:pt x="36481" y="2619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5"/>
              <p:cNvSpPr/>
              <p:nvPr/>
            </p:nvSpPr>
            <p:spPr>
              <a:xfrm>
                <a:off x="7859839" y="2089457"/>
                <a:ext cx="56025" cy="18138"/>
              </a:xfrm>
              <a:custGeom>
                <a:avLst/>
                <a:gdLst/>
                <a:ahLst/>
                <a:cxnLst/>
                <a:rect l="l" t="t" r="r" b="b"/>
                <a:pathLst>
                  <a:path w="56025" h="18138" extrusionOk="0">
                    <a:moveTo>
                      <a:pt x="27242" y="10519"/>
                    </a:moveTo>
                    <a:cubicBezTo>
                      <a:pt x="30385" y="10233"/>
                      <a:pt x="37910" y="10519"/>
                      <a:pt x="41053" y="10995"/>
                    </a:cubicBezTo>
                    <a:cubicBezTo>
                      <a:pt x="43625" y="11376"/>
                      <a:pt x="46482" y="11948"/>
                      <a:pt x="49054" y="11662"/>
                    </a:cubicBezTo>
                    <a:cubicBezTo>
                      <a:pt x="53150" y="11281"/>
                      <a:pt x="56293" y="8423"/>
                      <a:pt x="56007" y="5185"/>
                    </a:cubicBezTo>
                    <a:cubicBezTo>
                      <a:pt x="55721" y="1946"/>
                      <a:pt x="52197" y="-340"/>
                      <a:pt x="48101" y="41"/>
                    </a:cubicBezTo>
                    <a:cubicBezTo>
                      <a:pt x="46101" y="232"/>
                      <a:pt x="44196" y="1089"/>
                      <a:pt x="42291" y="1565"/>
                    </a:cubicBezTo>
                    <a:cubicBezTo>
                      <a:pt x="40481" y="2042"/>
                      <a:pt x="38576" y="2613"/>
                      <a:pt x="36767" y="3089"/>
                    </a:cubicBezTo>
                    <a:cubicBezTo>
                      <a:pt x="29623" y="5185"/>
                      <a:pt x="18288" y="6423"/>
                      <a:pt x="11430" y="5280"/>
                    </a:cubicBezTo>
                    <a:cubicBezTo>
                      <a:pt x="4572" y="4137"/>
                      <a:pt x="0" y="1851"/>
                      <a:pt x="0" y="1851"/>
                    </a:cubicBezTo>
                    <a:lnTo>
                      <a:pt x="1429" y="18139"/>
                    </a:lnTo>
                    <a:cubicBezTo>
                      <a:pt x="1429" y="18139"/>
                      <a:pt x="1429" y="18139"/>
                      <a:pt x="11906" y="13948"/>
                    </a:cubicBezTo>
                    <a:cubicBezTo>
                      <a:pt x="18288" y="11567"/>
                      <a:pt x="22003" y="10995"/>
                      <a:pt x="27242" y="1051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5"/>
              <p:cNvSpPr/>
              <p:nvPr/>
            </p:nvSpPr>
            <p:spPr>
              <a:xfrm>
                <a:off x="7844027" y="2027035"/>
                <a:ext cx="71907" cy="51034"/>
              </a:xfrm>
              <a:custGeom>
                <a:avLst/>
                <a:gdLst/>
                <a:ahLst/>
                <a:cxnLst/>
                <a:rect l="l" t="t" r="r" b="b"/>
                <a:pathLst>
                  <a:path w="71907" h="51034" extrusionOk="0">
                    <a:moveTo>
                      <a:pt x="38671" y="26460"/>
                    </a:moveTo>
                    <a:cubicBezTo>
                      <a:pt x="42386" y="24269"/>
                      <a:pt x="51816" y="20364"/>
                      <a:pt x="55912" y="19221"/>
                    </a:cubicBezTo>
                    <a:cubicBezTo>
                      <a:pt x="59246" y="18268"/>
                      <a:pt x="63151" y="17220"/>
                      <a:pt x="66199" y="15506"/>
                    </a:cubicBezTo>
                    <a:cubicBezTo>
                      <a:pt x="71057" y="12744"/>
                      <a:pt x="73247" y="7314"/>
                      <a:pt x="71057" y="3504"/>
                    </a:cubicBezTo>
                    <a:cubicBezTo>
                      <a:pt x="68866" y="-306"/>
                      <a:pt x="63151" y="-1163"/>
                      <a:pt x="58293" y="1695"/>
                    </a:cubicBezTo>
                    <a:cubicBezTo>
                      <a:pt x="55912" y="3028"/>
                      <a:pt x="54102" y="5219"/>
                      <a:pt x="52007" y="6933"/>
                    </a:cubicBezTo>
                    <a:cubicBezTo>
                      <a:pt x="50006" y="8553"/>
                      <a:pt x="48006" y="10267"/>
                      <a:pt x="46101" y="11982"/>
                    </a:cubicBezTo>
                    <a:cubicBezTo>
                      <a:pt x="38481" y="18649"/>
                      <a:pt x="25241" y="26745"/>
                      <a:pt x="16097" y="29317"/>
                    </a:cubicBezTo>
                    <a:cubicBezTo>
                      <a:pt x="6953" y="31794"/>
                      <a:pt x="0" y="31698"/>
                      <a:pt x="0" y="31698"/>
                    </a:cubicBezTo>
                    <a:lnTo>
                      <a:pt x="11144" y="51034"/>
                    </a:lnTo>
                    <a:cubicBezTo>
                      <a:pt x="11144" y="51034"/>
                      <a:pt x="11144" y="51034"/>
                      <a:pt x="21717" y="39890"/>
                    </a:cubicBezTo>
                    <a:cubicBezTo>
                      <a:pt x="28289" y="32841"/>
                      <a:pt x="32576" y="30079"/>
                      <a:pt x="38671" y="2646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5"/>
              <p:cNvSpPr/>
              <p:nvPr/>
            </p:nvSpPr>
            <p:spPr>
              <a:xfrm>
                <a:off x="7817643" y="1997607"/>
                <a:ext cx="40397" cy="50648"/>
              </a:xfrm>
              <a:custGeom>
                <a:avLst/>
                <a:gdLst/>
                <a:ahLst/>
                <a:cxnLst/>
                <a:rect l="l" t="t" r="r" b="b"/>
                <a:pathLst>
                  <a:path w="40397" h="50648" extrusionOk="0">
                    <a:moveTo>
                      <a:pt x="24003" y="25979"/>
                    </a:moveTo>
                    <a:cubicBezTo>
                      <a:pt x="25813" y="23407"/>
                      <a:pt x="30766" y="17978"/>
                      <a:pt x="33147" y="15882"/>
                    </a:cubicBezTo>
                    <a:cubicBezTo>
                      <a:pt x="35052" y="14168"/>
                      <a:pt x="37338" y="12358"/>
                      <a:pt x="38767" y="10263"/>
                    </a:cubicBezTo>
                    <a:cubicBezTo>
                      <a:pt x="41148" y="6929"/>
                      <a:pt x="40862" y="2738"/>
                      <a:pt x="38290" y="833"/>
                    </a:cubicBezTo>
                    <a:cubicBezTo>
                      <a:pt x="35623" y="-977"/>
                      <a:pt x="31623" y="261"/>
                      <a:pt x="29337" y="3595"/>
                    </a:cubicBezTo>
                    <a:cubicBezTo>
                      <a:pt x="28194" y="5214"/>
                      <a:pt x="27622" y="7215"/>
                      <a:pt x="26765" y="8929"/>
                    </a:cubicBezTo>
                    <a:cubicBezTo>
                      <a:pt x="25908" y="10643"/>
                      <a:pt x="25146" y="12358"/>
                      <a:pt x="24384" y="14072"/>
                    </a:cubicBezTo>
                    <a:cubicBezTo>
                      <a:pt x="21431" y="20835"/>
                      <a:pt x="15145" y="30265"/>
                      <a:pt x="9906" y="34742"/>
                    </a:cubicBezTo>
                    <a:cubicBezTo>
                      <a:pt x="4667" y="39218"/>
                      <a:pt x="0" y="41314"/>
                      <a:pt x="0" y="41314"/>
                    </a:cubicBezTo>
                    <a:lnTo>
                      <a:pt x="13335" y="50648"/>
                    </a:lnTo>
                    <a:cubicBezTo>
                      <a:pt x="13335" y="50648"/>
                      <a:pt x="13335" y="50648"/>
                      <a:pt x="16859" y="40076"/>
                    </a:cubicBezTo>
                    <a:cubicBezTo>
                      <a:pt x="19145" y="33408"/>
                      <a:pt x="21050" y="30265"/>
                      <a:pt x="24003" y="2597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5"/>
              <p:cNvSpPr/>
              <p:nvPr/>
            </p:nvSpPr>
            <p:spPr>
              <a:xfrm>
                <a:off x="7707439" y="2029301"/>
                <a:ext cx="157924" cy="157924"/>
              </a:xfrm>
              <a:custGeom>
                <a:avLst/>
                <a:gdLst/>
                <a:ahLst/>
                <a:cxnLst/>
                <a:rect l="l" t="t" r="r" b="b"/>
                <a:pathLst>
                  <a:path w="157924" h="157924" extrusionOk="0">
                    <a:moveTo>
                      <a:pt x="157925" y="78962"/>
                    </a:moveTo>
                    <a:cubicBezTo>
                      <a:pt x="157925" y="122572"/>
                      <a:pt x="122572" y="157924"/>
                      <a:pt x="78962" y="157924"/>
                    </a:cubicBezTo>
                    <a:cubicBezTo>
                      <a:pt x="35353" y="157924"/>
                      <a:pt x="0" y="122572"/>
                      <a:pt x="0" y="78962"/>
                    </a:cubicBezTo>
                    <a:cubicBezTo>
                      <a:pt x="0" y="35353"/>
                      <a:pt x="35352" y="0"/>
                      <a:pt x="78962" y="0"/>
                    </a:cubicBezTo>
                    <a:cubicBezTo>
                      <a:pt x="122572" y="0"/>
                      <a:pt x="157925" y="35353"/>
                      <a:pt x="157925" y="7896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77" name="Google Shape;1677;p5"/>
              <p:cNvGrpSpPr/>
              <p:nvPr/>
            </p:nvGrpSpPr>
            <p:grpSpPr>
              <a:xfrm>
                <a:off x="7735760" y="2059643"/>
                <a:ext cx="34734" cy="32523"/>
                <a:chOff x="7735760" y="2059643"/>
                <a:chExt cx="34734" cy="32523"/>
              </a:xfrm>
            </p:grpSpPr>
            <p:sp>
              <p:nvSpPr>
                <p:cNvPr id="1678" name="Google Shape;1678;p5"/>
                <p:cNvSpPr/>
                <p:nvPr/>
              </p:nvSpPr>
              <p:spPr>
                <a:xfrm>
                  <a:off x="7735760" y="2059643"/>
                  <a:ext cx="20617" cy="17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7" h="17229" extrusionOk="0">
                      <a:moveTo>
                        <a:pt x="19875" y="15092"/>
                      </a:moveTo>
                      <a:cubicBezTo>
                        <a:pt x="17685" y="18235"/>
                        <a:pt x="11684" y="17854"/>
                        <a:pt x="6445" y="14330"/>
                      </a:cubicBezTo>
                      <a:cubicBezTo>
                        <a:pt x="1206" y="10710"/>
                        <a:pt x="-1365" y="5281"/>
                        <a:pt x="730" y="2138"/>
                      </a:cubicBezTo>
                      <a:cubicBezTo>
                        <a:pt x="2826" y="-1006"/>
                        <a:pt x="8921" y="-625"/>
                        <a:pt x="14160" y="2900"/>
                      </a:cubicBezTo>
                      <a:cubicBezTo>
                        <a:pt x="19494" y="6519"/>
                        <a:pt x="21971" y="11948"/>
                        <a:pt x="19875" y="15092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9" name="Google Shape;1679;p5"/>
                <p:cNvSpPr/>
                <p:nvPr/>
              </p:nvSpPr>
              <p:spPr>
                <a:xfrm>
                  <a:off x="7746110" y="2076164"/>
                  <a:ext cx="11430" cy="1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16002" extrusionOk="0">
                      <a:moveTo>
                        <a:pt x="0" y="0"/>
                      </a:moveTo>
                      <a:cubicBezTo>
                        <a:pt x="0" y="0"/>
                        <a:pt x="5715" y="1715"/>
                        <a:pt x="8382" y="5334"/>
                      </a:cubicBezTo>
                      <a:cubicBezTo>
                        <a:pt x="11049" y="9049"/>
                        <a:pt x="11430" y="15050"/>
                        <a:pt x="11430" y="1600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0" name="Google Shape;1680;p5"/>
                <p:cNvSpPr/>
                <p:nvPr/>
              </p:nvSpPr>
              <p:spPr>
                <a:xfrm>
                  <a:off x="7755445" y="2069115"/>
                  <a:ext cx="15049" cy="12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9" h="12382" extrusionOk="0">
                      <a:moveTo>
                        <a:pt x="0" y="0"/>
                      </a:moveTo>
                      <a:cubicBezTo>
                        <a:pt x="762" y="952"/>
                        <a:pt x="2857" y="4381"/>
                        <a:pt x="3715" y="5715"/>
                      </a:cubicBezTo>
                      <a:cubicBezTo>
                        <a:pt x="7048" y="11430"/>
                        <a:pt x="15049" y="12382"/>
                        <a:pt x="15049" y="1238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1" name="Google Shape;1681;p5"/>
              <p:cNvGrpSpPr/>
              <p:nvPr/>
            </p:nvGrpSpPr>
            <p:grpSpPr>
              <a:xfrm>
                <a:off x="7804880" y="2054980"/>
                <a:ext cx="18555" cy="25850"/>
                <a:chOff x="7804880" y="2054980"/>
                <a:chExt cx="18555" cy="25850"/>
              </a:xfrm>
            </p:grpSpPr>
            <p:sp>
              <p:nvSpPr>
                <p:cNvPr id="1682" name="Google Shape;1682;p5"/>
                <p:cNvSpPr/>
                <p:nvPr/>
              </p:nvSpPr>
              <p:spPr>
                <a:xfrm>
                  <a:off x="7813279" y="2054980"/>
                  <a:ext cx="10156" cy="15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6" h="15057" extrusionOk="0">
                      <a:moveTo>
                        <a:pt x="2554" y="14897"/>
                      </a:moveTo>
                      <a:cubicBezTo>
                        <a:pt x="78" y="14040"/>
                        <a:pt x="-684" y="10039"/>
                        <a:pt x="649" y="6039"/>
                      </a:cubicBezTo>
                      <a:cubicBezTo>
                        <a:pt x="2078" y="1943"/>
                        <a:pt x="5126" y="-629"/>
                        <a:pt x="7603" y="133"/>
                      </a:cubicBezTo>
                      <a:cubicBezTo>
                        <a:pt x="10079" y="991"/>
                        <a:pt x="10841" y="4991"/>
                        <a:pt x="9508" y="8992"/>
                      </a:cubicBezTo>
                      <a:cubicBezTo>
                        <a:pt x="8174" y="13087"/>
                        <a:pt x="5031" y="15754"/>
                        <a:pt x="2554" y="14897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3" name="Google Shape;1683;p5"/>
                <p:cNvSpPr/>
                <p:nvPr/>
              </p:nvSpPr>
              <p:spPr>
                <a:xfrm>
                  <a:off x="7804880" y="2063972"/>
                  <a:ext cx="8382" cy="10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0191" extrusionOk="0">
                      <a:moveTo>
                        <a:pt x="8382" y="0"/>
                      </a:moveTo>
                      <a:cubicBezTo>
                        <a:pt x="8382" y="0"/>
                        <a:pt x="8287" y="4000"/>
                        <a:pt x="6382" y="6382"/>
                      </a:cubicBezTo>
                      <a:cubicBezTo>
                        <a:pt x="4477" y="8763"/>
                        <a:pt x="571" y="10096"/>
                        <a:pt x="0" y="1019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4" name="Google Shape;1684;p5"/>
                <p:cNvSpPr/>
                <p:nvPr/>
              </p:nvSpPr>
              <p:spPr>
                <a:xfrm>
                  <a:off x="7814038" y="2068829"/>
                  <a:ext cx="5510" cy="12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0" h="12001" extrusionOk="0">
                      <a:moveTo>
                        <a:pt x="5511" y="0"/>
                      </a:moveTo>
                      <a:cubicBezTo>
                        <a:pt x="5034" y="667"/>
                        <a:pt x="3224" y="2667"/>
                        <a:pt x="2463" y="3429"/>
                      </a:cubicBezTo>
                      <a:cubicBezTo>
                        <a:pt x="-681" y="6572"/>
                        <a:pt x="81" y="12002"/>
                        <a:pt x="81" y="1200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5" name="Google Shape;1685;p5"/>
              <p:cNvGrpSpPr/>
              <p:nvPr/>
            </p:nvGrpSpPr>
            <p:grpSpPr>
              <a:xfrm>
                <a:off x="7813166" y="2119122"/>
                <a:ext cx="24550" cy="20757"/>
                <a:chOff x="7813166" y="2119122"/>
                <a:chExt cx="24550" cy="20757"/>
              </a:xfrm>
            </p:grpSpPr>
            <p:sp>
              <p:nvSpPr>
                <p:cNvPr id="1686" name="Google Shape;1686;p5"/>
                <p:cNvSpPr/>
                <p:nvPr/>
              </p:nvSpPr>
              <p:spPr>
                <a:xfrm>
                  <a:off x="7823288" y="2128844"/>
                  <a:ext cx="14428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8" h="11035" extrusionOk="0">
                      <a:moveTo>
                        <a:pt x="356" y="1803"/>
                      </a:moveTo>
                      <a:cubicBezTo>
                        <a:pt x="1594" y="-483"/>
                        <a:pt x="5690" y="-578"/>
                        <a:pt x="9405" y="1422"/>
                      </a:cubicBezTo>
                      <a:cubicBezTo>
                        <a:pt x="13215" y="3517"/>
                        <a:pt x="15310" y="6946"/>
                        <a:pt x="14072" y="9232"/>
                      </a:cubicBezTo>
                      <a:cubicBezTo>
                        <a:pt x="12834" y="11518"/>
                        <a:pt x="8738" y="11614"/>
                        <a:pt x="5023" y="9613"/>
                      </a:cubicBezTo>
                      <a:cubicBezTo>
                        <a:pt x="1213" y="7613"/>
                        <a:pt x="-882" y="4089"/>
                        <a:pt x="356" y="1803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7" name="Google Shape;1687;p5"/>
                <p:cNvSpPr/>
                <p:nvPr/>
              </p:nvSpPr>
              <p:spPr>
                <a:xfrm>
                  <a:off x="7821167" y="2119122"/>
                  <a:ext cx="8763" cy="1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3" h="10001" extrusionOk="0">
                      <a:moveTo>
                        <a:pt x="8763" y="10001"/>
                      </a:moveTo>
                      <a:cubicBezTo>
                        <a:pt x="8763" y="10001"/>
                        <a:pt x="4858" y="9239"/>
                        <a:pt x="2762" y="6953"/>
                      </a:cubicBezTo>
                      <a:cubicBezTo>
                        <a:pt x="762" y="4667"/>
                        <a:pt x="95" y="66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8" name="Google Shape;1688;p5"/>
                <p:cNvSpPr/>
                <p:nvPr/>
              </p:nvSpPr>
              <p:spPr>
                <a:xfrm>
                  <a:off x="7813166" y="2127218"/>
                  <a:ext cx="10953" cy="7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7238" extrusionOk="0">
                      <a:moveTo>
                        <a:pt x="10954" y="7239"/>
                      </a:moveTo>
                      <a:cubicBezTo>
                        <a:pt x="10382" y="6572"/>
                        <a:pt x="8763" y="4477"/>
                        <a:pt x="8096" y="3715"/>
                      </a:cubicBezTo>
                      <a:cubicBezTo>
                        <a:pt x="5429" y="95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9" name="Google Shape;1689;p5"/>
              <p:cNvGrpSpPr/>
              <p:nvPr/>
            </p:nvGrpSpPr>
            <p:grpSpPr>
              <a:xfrm>
                <a:off x="7724121" y="2125599"/>
                <a:ext cx="24751" cy="18162"/>
                <a:chOff x="7724121" y="2125599"/>
                <a:chExt cx="24751" cy="18162"/>
              </a:xfrm>
            </p:grpSpPr>
            <p:sp>
              <p:nvSpPr>
                <p:cNvPr id="1690" name="Google Shape;1690;p5"/>
                <p:cNvSpPr/>
                <p:nvPr/>
              </p:nvSpPr>
              <p:spPr>
                <a:xfrm>
                  <a:off x="7724121" y="2132009"/>
                  <a:ext cx="13879" cy="11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9" h="11752" extrusionOk="0">
                      <a:moveTo>
                        <a:pt x="13322" y="1400"/>
                      </a:moveTo>
                      <a:cubicBezTo>
                        <a:pt x="14846" y="3495"/>
                        <a:pt x="13131" y="7210"/>
                        <a:pt x="9607" y="9686"/>
                      </a:cubicBezTo>
                      <a:cubicBezTo>
                        <a:pt x="6083" y="12163"/>
                        <a:pt x="2082" y="12449"/>
                        <a:pt x="558" y="10353"/>
                      </a:cubicBezTo>
                      <a:cubicBezTo>
                        <a:pt x="-966" y="8258"/>
                        <a:pt x="749" y="4543"/>
                        <a:pt x="4273" y="2066"/>
                      </a:cubicBezTo>
                      <a:cubicBezTo>
                        <a:pt x="7797" y="-410"/>
                        <a:pt x="11893" y="-696"/>
                        <a:pt x="13322" y="1400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1" name="Google Shape;1691;p5"/>
                <p:cNvSpPr/>
                <p:nvPr/>
              </p:nvSpPr>
              <p:spPr>
                <a:xfrm>
                  <a:off x="7736109" y="2135397"/>
                  <a:ext cx="12763" cy="4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3" h="4298" extrusionOk="0">
                      <a:moveTo>
                        <a:pt x="0" y="4298"/>
                      </a:moveTo>
                      <a:cubicBezTo>
                        <a:pt x="0" y="4298"/>
                        <a:pt x="2381" y="1060"/>
                        <a:pt x="5334" y="298"/>
                      </a:cubicBezTo>
                      <a:cubicBezTo>
                        <a:pt x="8287" y="-560"/>
                        <a:pt x="12192" y="679"/>
                        <a:pt x="12763" y="964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5"/>
                <p:cNvSpPr/>
                <p:nvPr/>
              </p:nvSpPr>
              <p:spPr>
                <a:xfrm>
                  <a:off x="7733918" y="2125599"/>
                  <a:ext cx="11334" cy="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4" h="6572" extrusionOk="0">
                      <a:moveTo>
                        <a:pt x="0" y="6572"/>
                      </a:moveTo>
                      <a:cubicBezTo>
                        <a:pt x="762" y="6382"/>
                        <a:pt x="3429" y="5810"/>
                        <a:pt x="4477" y="5620"/>
                      </a:cubicBezTo>
                      <a:cubicBezTo>
                        <a:pt x="8858" y="4858"/>
                        <a:pt x="11335" y="0"/>
                        <a:pt x="11335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93" name="Google Shape;1693;p5"/>
              <p:cNvGrpSpPr/>
              <p:nvPr/>
            </p:nvGrpSpPr>
            <p:grpSpPr>
              <a:xfrm>
                <a:off x="7780877" y="2125122"/>
                <a:ext cx="17352" cy="37212"/>
                <a:chOff x="7780877" y="2125122"/>
                <a:chExt cx="17352" cy="37212"/>
              </a:xfrm>
            </p:grpSpPr>
            <p:sp>
              <p:nvSpPr>
                <p:cNvPr id="1694" name="Google Shape;1694;p5"/>
                <p:cNvSpPr/>
                <p:nvPr/>
              </p:nvSpPr>
              <p:spPr>
                <a:xfrm>
                  <a:off x="7783582" y="2139725"/>
                  <a:ext cx="14647" cy="22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7" h="22609" extrusionOk="0">
                      <a:moveTo>
                        <a:pt x="4248" y="161"/>
                      </a:moveTo>
                      <a:cubicBezTo>
                        <a:pt x="7962" y="-887"/>
                        <a:pt x="12249" y="3304"/>
                        <a:pt x="13963" y="9495"/>
                      </a:cubicBezTo>
                      <a:cubicBezTo>
                        <a:pt x="15678" y="15686"/>
                        <a:pt x="14058" y="21497"/>
                        <a:pt x="10344" y="22449"/>
                      </a:cubicBezTo>
                      <a:cubicBezTo>
                        <a:pt x="6629" y="23497"/>
                        <a:pt x="2343" y="19306"/>
                        <a:pt x="628" y="13114"/>
                      </a:cubicBezTo>
                      <a:cubicBezTo>
                        <a:pt x="-991" y="7019"/>
                        <a:pt x="628" y="1208"/>
                        <a:pt x="4248" y="161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5" name="Google Shape;1695;p5"/>
                <p:cNvSpPr/>
                <p:nvPr/>
              </p:nvSpPr>
              <p:spPr>
                <a:xfrm>
                  <a:off x="7793133" y="2125408"/>
                  <a:ext cx="4698" cy="19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8" h="19621" extrusionOk="0">
                      <a:moveTo>
                        <a:pt x="2889" y="19621"/>
                      </a:moveTo>
                      <a:cubicBezTo>
                        <a:pt x="2889" y="19621"/>
                        <a:pt x="-350" y="14669"/>
                        <a:pt x="31" y="10096"/>
                      </a:cubicBezTo>
                      <a:cubicBezTo>
                        <a:pt x="412" y="5525"/>
                        <a:pt x="4032" y="762"/>
                        <a:pt x="4699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5"/>
                <p:cNvSpPr/>
                <p:nvPr/>
              </p:nvSpPr>
              <p:spPr>
                <a:xfrm>
                  <a:off x="7780877" y="2125122"/>
                  <a:ext cx="4444" cy="19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4" h="19145" extrusionOk="0">
                      <a:moveTo>
                        <a:pt x="3429" y="19145"/>
                      </a:moveTo>
                      <a:cubicBezTo>
                        <a:pt x="3524" y="17907"/>
                        <a:pt x="4096" y="13906"/>
                        <a:pt x="4286" y="12478"/>
                      </a:cubicBezTo>
                      <a:cubicBezTo>
                        <a:pt x="5429" y="6001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97" name="Google Shape;1697;p5"/>
            <p:cNvGrpSpPr/>
            <p:nvPr/>
          </p:nvGrpSpPr>
          <p:grpSpPr>
            <a:xfrm>
              <a:off x="6364175" y="1286117"/>
              <a:ext cx="387545" cy="378888"/>
              <a:chOff x="4836465" y="1386839"/>
              <a:chExt cx="417793" cy="408416"/>
            </a:xfrm>
          </p:grpSpPr>
          <p:sp>
            <p:nvSpPr>
              <p:cNvPr id="1698" name="Google Shape;1698;p5"/>
              <p:cNvSpPr/>
              <p:nvPr/>
            </p:nvSpPr>
            <p:spPr>
              <a:xfrm>
                <a:off x="5021675" y="1386839"/>
                <a:ext cx="30098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145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6"/>
                      <a:pt x="20193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5"/>
              <p:cNvSpPr/>
              <p:nvPr/>
            </p:nvSpPr>
            <p:spPr>
              <a:xfrm>
                <a:off x="4937297" y="1409288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8" y="2030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4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5"/>
              <p:cNvSpPr/>
              <p:nvPr/>
            </p:nvSpPr>
            <p:spPr>
              <a:xfrm>
                <a:off x="4894688" y="1480000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9" y="60383"/>
                      <a:pt x="53169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5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5"/>
              <p:cNvSpPr/>
              <p:nvPr/>
            </p:nvSpPr>
            <p:spPr>
              <a:xfrm>
                <a:off x="4836465" y="1539339"/>
                <a:ext cx="112914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4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4" y="7521"/>
                    </a:cubicBezTo>
                    <a:cubicBezTo>
                      <a:pt x="28143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03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5"/>
              <p:cNvSpPr/>
              <p:nvPr/>
            </p:nvSpPr>
            <p:spPr>
              <a:xfrm>
                <a:off x="4852685" y="1607153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8" y="32576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5"/>
              <p:cNvSpPr/>
              <p:nvPr/>
            </p:nvSpPr>
            <p:spPr>
              <a:xfrm>
                <a:off x="4860743" y="1653349"/>
                <a:ext cx="10302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20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7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4"/>
                      <a:pt x="66349" y="37528"/>
                      <a:pt x="79588" y="32671"/>
                    </a:cubicBezTo>
                    <a:cubicBezTo>
                      <a:pt x="92733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5"/>
              <p:cNvSpPr/>
              <p:nvPr/>
            </p:nvSpPr>
            <p:spPr>
              <a:xfrm>
                <a:off x="4934527" y="1684305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50"/>
                      <a:pt x="15805" y="88582"/>
                      <a:pt x="19234" y="82486"/>
                    </a:cubicBezTo>
                    <a:cubicBezTo>
                      <a:pt x="20949" y="79534"/>
                      <a:pt x="21616" y="76105"/>
                      <a:pt x="22759" y="72961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1"/>
                      <a:pt x="47524" y="26479"/>
                    </a:cubicBezTo>
                    <a:cubicBezTo>
                      <a:pt x="55810" y="18098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194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5"/>
              <p:cNvSpPr/>
              <p:nvPr/>
            </p:nvSpPr>
            <p:spPr>
              <a:xfrm>
                <a:off x="5021804" y="1707260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490" y="40196"/>
                    </a:moveTo>
                    <a:cubicBezTo>
                      <a:pt x="7109" y="44863"/>
                      <a:pt x="4633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157" y="32385"/>
                      <a:pt x="7490" y="4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5"/>
              <p:cNvSpPr/>
              <p:nvPr/>
            </p:nvSpPr>
            <p:spPr>
              <a:xfrm>
                <a:off x="5066728" y="1683734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100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8" y="108776"/>
                      <a:pt x="62675" y="100584"/>
                      <a:pt x="59817" y="92774"/>
                    </a:cubicBezTo>
                    <a:cubicBezTo>
                      <a:pt x="58388" y="88964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03" y="40958"/>
                      <a:pt x="24955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5"/>
              <p:cNvSpPr/>
              <p:nvPr/>
            </p:nvSpPr>
            <p:spPr>
              <a:xfrm>
                <a:off x="5112448" y="1663350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8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8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2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5"/>
              <p:cNvSpPr/>
              <p:nvPr/>
            </p:nvSpPr>
            <p:spPr>
              <a:xfrm>
                <a:off x="5142737" y="1618202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2" y="48101"/>
                      <a:pt x="78676" y="51625"/>
                    </a:cubicBezTo>
                    <a:cubicBezTo>
                      <a:pt x="83058" y="54483"/>
                      <a:pt x="87821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4" y="34671"/>
                      <a:pt x="81344" y="34100"/>
                      <a:pt x="77533" y="33528"/>
                    </a:cubicBezTo>
                    <a:cubicBezTo>
                      <a:pt x="62675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147"/>
                      <a:pt x="43910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5"/>
              <p:cNvSpPr/>
              <p:nvPr/>
            </p:nvSpPr>
            <p:spPr>
              <a:xfrm>
                <a:off x="5151405" y="1571961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6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89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5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337" y="17094"/>
                      <a:pt x="32766" y="16332"/>
                      <a:pt x="40576" y="15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5"/>
              <p:cNvSpPr/>
              <p:nvPr/>
            </p:nvSpPr>
            <p:spPr>
              <a:xfrm>
                <a:off x="5128164" y="1479409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1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2"/>
                      <a:pt x="93631" y="-1701"/>
                      <a:pt x="86392" y="2490"/>
                    </a:cubicBezTo>
                    <a:cubicBezTo>
                      <a:pt x="82867" y="4491"/>
                      <a:pt x="80200" y="7634"/>
                      <a:pt x="77057" y="10205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59" y="27636"/>
                      <a:pt x="37338" y="39638"/>
                      <a:pt x="23813" y="43352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292" y="44591"/>
                      <a:pt x="57341" y="39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5"/>
              <p:cNvSpPr/>
              <p:nvPr/>
            </p:nvSpPr>
            <p:spPr>
              <a:xfrm>
                <a:off x="5089112" y="1435745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7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6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5"/>
              <p:cNvSpPr/>
              <p:nvPr/>
            </p:nvSpPr>
            <p:spPr>
              <a:xfrm>
                <a:off x="4925568" y="1482756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4" y="117062"/>
                    </a:moveTo>
                    <a:cubicBezTo>
                      <a:pt x="234124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1" y="0"/>
                      <a:pt x="117062" y="0"/>
                    </a:cubicBezTo>
                    <a:cubicBezTo>
                      <a:pt x="181714" y="0"/>
                      <a:pt x="234124" y="52411"/>
                      <a:pt x="234124" y="1170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13" name="Google Shape;1713;p5"/>
              <p:cNvGrpSpPr/>
              <p:nvPr/>
            </p:nvGrpSpPr>
            <p:grpSpPr>
              <a:xfrm>
                <a:off x="4967655" y="1527749"/>
                <a:ext cx="51543" cy="48161"/>
                <a:chOff x="4967655" y="1527749"/>
                <a:chExt cx="51543" cy="48161"/>
              </a:xfrm>
            </p:grpSpPr>
            <p:sp>
              <p:nvSpPr>
                <p:cNvPr id="1714" name="Google Shape;1714;p5"/>
                <p:cNvSpPr/>
                <p:nvPr/>
              </p:nvSpPr>
              <p:spPr>
                <a:xfrm>
                  <a:off x="4967655" y="1527749"/>
                  <a:ext cx="3060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1"/>
                        <a:pt x="32684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5" name="Google Shape;1715;p5"/>
                <p:cNvSpPr/>
                <p:nvPr/>
              </p:nvSpPr>
              <p:spPr>
                <a:xfrm>
                  <a:off x="4983003" y="1552193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7"/>
                        <a:pt x="12383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6" name="Google Shape;1716;p5"/>
                <p:cNvSpPr/>
                <p:nvPr/>
              </p:nvSpPr>
              <p:spPr>
                <a:xfrm>
                  <a:off x="4996910" y="1541811"/>
                  <a:ext cx="22288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8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8" y="18288"/>
                        <a:pt x="22288" y="18288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7" name="Google Shape;1717;p5"/>
              <p:cNvGrpSpPr/>
              <p:nvPr/>
            </p:nvGrpSpPr>
            <p:grpSpPr>
              <a:xfrm>
                <a:off x="5070062" y="1520913"/>
                <a:ext cx="27689" cy="38138"/>
                <a:chOff x="5070062" y="1520913"/>
                <a:chExt cx="27689" cy="38138"/>
              </a:xfrm>
            </p:grpSpPr>
            <p:sp>
              <p:nvSpPr>
                <p:cNvPr id="1718" name="Google Shape;1718;p5"/>
                <p:cNvSpPr/>
                <p:nvPr/>
              </p:nvSpPr>
              <p:spPr>
                <a:xfrm>
                  <a:off x="5082663" y="1520913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9" name="Google Shape;1719;p5"/>
                <p:cNvSpPr/>
                <p:nvPr/>
              </p:nvSpPr>
              <p:spPr>
                <a:xfrm>
                  <a:off x="5070062" y="1534096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5"/>
                        <a:pt x="9525" y="9430"/>
                      </a:cubicBezTo>
                      <a:cubicBezTo>
                        <a:pt x="6668" y="12954"/>
                        <a:pt x="953" y="14859"/>
                        <a:pt x="0" y="15145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0" name="Google Shape;1720;p5"/>
                <p:cNvSpPr/>
                <p:nvPr/>
              </p:nvSpPr>
              <p:spPr>
                <a:xfrm>
                  <a:off x="5083746" y="1541335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1" name="Google Shape;1721;p5"/>
              <p:cNvGrpSpPr/>
              <p:nvPr/>
            </p:nvGrpSpPr>
            <p:grpSpPr>
              <a:xfrm>
                <a:off x="5082540" y="1615916"/>
                <a:ext cx="36240" cy="30883"/>
                <a:chOff x="5082540" y="1615916"/>
                <a:chExt cx="36240" cy="30883"/>
              </a:xfrm>
            </p:grpSpPr>
            <p:sp>
              <p:nvSpPr>
                <p:cNvPr id="1722" name="Google Shape;1722;p5"/>
                <p:cNvSpPr/>
                <p:nvPr/>
              </p:nvSpPr>
              <p:spPr>
                <a:xfrm>
                  <a:off x="5097449" y="1630371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2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2" y="5166"/>
                        <a:pt x="22619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80" y="14310"/>
                      </a:cubicBezTo>
                      <a:cubicBezTo>
                        <a:pt x="1760" y="11262"/>
                        <a:pt x="-1288" y="6023"/>
                        <a:pt x="522" y="2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3" name="Google Shape;1723;p5"/>
                <p:cNvSpPr/>
                <p:nvPr/>
              </p:nvSpPr>
              <p:spPr>
                <a:xfrm>
                  <a:off x="5094350" y="1615916"/>
                  <a:ext cx="12954" cy="1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8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1" y="1048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4" name="Google Shape;1724;p5"/>
                <p:cNvSpPr/>
                <p:nvPr/>
              </p:nvSpPr>
              <p:spPr>
                <a:xfrm>
                  <a:off x="5082540" y="1627917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5" name="Google Shape;1725;p5"/>
              <p:cNvGrpSpPr/>
              <p:nvPr/>
            </p:nvGrpSpPr>
            <p:grpSpPr>
              <a:xfrm>
                <a:off x="4950568" y="1625536"/>
                <a:ext cx="36530" cy="26939"/>
                <a:chOff x="4950568" y="1625536"/>
                <a:chExt cx="36530" cy="26939"/>
              </a:xfrm>
            </p:grpSpPr>
            <p:sp>
              <p:nvSpPr>
                <p:cNvPr id="1726" name="Google Shape;1726;p5"/>
                <p:cNvSpPr/>
                <p:nvPr/>
              </p:nvSpPr>
              <p:spPr>
                <a:xfrm>
                  <a:off x="4950568" y="1635052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385" y="-563"/>
                        <a:pt x="17386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7" name="Google Shape;1727;p5"/>
                <p:cNvSpPr/>
                <p:nvPr/>
              </p:nvSpPr>
              <p:spPr>
                <a:xfrm>
                  <a:off x="4968144" y="1640158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8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8" name="Google Shape;1728;p5"/>
                <p:cNvSpPr/>
                <p:nvPr/>
              </p:nvSpPr>
              <p:spPr>
                <a:xfrm>
                  <a:off x="4964906" y="1625536"/>
                  <a:ext cx="16763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3" h="9715" extrusionOk="0">
                      <a:moveTo>
                        <a:pt x="0" y="9716"/>
                      </a:moveTo>
                      <a:cubicBezTo>
                        <a:pt x="1143" y="9334"/>
                        <a:pt x="5143" y="8573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9" name="Google Shape;1729;p5"/>
              <p:cNvGrpSpPr/>
              <p:nvPr/>
            </p:nvGrpSpPr>
            <p:grpSpPr>
              <a:xfrm>
                <a:off x="5034629" y="1624869"/>
                <a:ext cx="25648" cy="55094"/>
                <a:chOff x="5034629" y="1624869"/>
                <a:chExt cx="25648" cy="55094"/>
              </a:xfrm>
            </p:grpSpPr>
            <p:sp>
              <p:nvSpPr>
                <p:cNvPr id="1730" name="Google Shape;1730;p5"/>
                <p:cNvSpPr/>
                <p:nvPr/>
              </p:nvSpPr>
              <p:spPr>
                <a:xfrm>
                  <a:off x="5038561" y="1646451"/>
                  <a:ext cx="21716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6" h="33512" extrusionOk="0">
                      <a:moveTo>
                        <a:pt x="6354" y="231"/>
                      </a:moveTo>
                      <a:cubicBezTo>
                        <a:pt x="11784" y="-1293"/>
                        <a:pt x="18260" y="4898"/>
                        <a:pt x="20737" y="14042"/>
                      </a:cubicBezTo>
                      <a:cubicBezTo>
                        <a:pt x="23214" y="23186"/>
                        <a:pt x="20832" y="31758"/>
                        <a:pt x="15403" y="33282"/>
                      </a:cubicBezTo>
                      <a:cubicBezTo>
                        <a:pt x="9974" y="34806"/>
                        <a:pt x="3497" y="28615"/>
                        <a:pt x="1020" y="19471"/>
                      </a:cubicBezTo>
                      <a:cubicBezTo>
                        <a:pt x="-1551" y="10327"/>
                        <a:pt x="925" y="1755"/>
                        <a:pt x="6354" y="2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1" name="Google Shape;1731;p5"/>
                <p:cNvSpPr/>
                <p:nvPr/>
              </p:nvSpPr>
              <p:spPr>
                <a:xfrm>
                  <a:off x="5052598" y="1625250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510" y="8192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2" name="Google Shape;1732;p5"/>
                <p:cNvSpPr/>
                <p:nvPr/>
              </p:nvSpPr>
              <p:spPr>
                <a:xfrm>
                  <a:off x="5034629" y="1624869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3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33" name="Google Shape;1733;p5"/>
            <p:cNvGrpSpPr/>
            <p:nvPr/>
          </p:nvGrpSpPr>
          <p:grpSpPr>
            <a:xfrm>
              <a:off x="7361023" y="1286117"/>
              <a:ext cx="387546" cy="378888"/>
              <a:chOff x="7004450" y="1386839"/>
              <a:chExt cx="417794" cy="408416"/>
            </a:xfrm>
          </p:grpSpPr>
          <p:sp>
            <p:nvSpPr>
              <p:cNvPr id="1734" name="Google Shape;1734;p5"/>
              <p:cNvSpPr/>
              <p:nvPr/>
            </p:nvSpPr>
            <p:spPr>
              <a:xfrm>
                <a:off x="7189660" y="1386839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6"/>
                      <a:pt x="20193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5"/>
              <p:cNvSpPr/>
              <p:nvPr/>
            </p:nvSpPr>
            <p:spPr>
              <a:xfrm>
                <a:off x="7105283" y="1409288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7" y="3650"/>
                      <a:pt x="-1729" y="11936"/>
                      <a:pt x="1701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4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6" y="95566"/>
                    </a:lnTo>
                    <a:cubicBezTo>
                      <a:pt x="68376" y="95566"/>
                      <a:pt x="68376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5"/>
              <p:cNvSpPr/>
              <p:nvPr/>
            </p:nvSpPr>
            <p:spPr>
              <a:xfrm>
                <a:off x="7062673" y="1480000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1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5"/>
              <p:cNvSpPr/>
              <p:nvPr/>
            </p:nvSpPr>
            <p:spPr>
              <a:xfrm>
                <a:off x="7004450" y="1539339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4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8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1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2" y="53241"/>
                      <a:pt x="104342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03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5"/>
              <p:cNvSpPr/>
              <p:nvPr/>
            </p:nvSpPr>
            <p:spPr>
              <a:xfrm>
                <a:off x="7020670" y="1607153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6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5"/>
              <p:cNvSpPr/>
              <p:nvPr/>
            </p:nvSpPr>
            <p:spPr>
              <a:xfrm>
                <a:off x="7028728" y="1653349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4"/>
                      <a:pt x="66349" y="37528"/>
                      <a:pt x="79589" y="32671"/>
                    </a:cubicBezTo>
                    <a:cubicBezTo>
                      <a:pt x="92828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5"/>
              <p:cNvSpPr/>
              <p:nvPr/>
            </p:nvSpPr>
            <p:spPr>
              <a:xfrm>
                <a:off x="7102512" y="1684305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90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50"/>
                      <a:pt x="15805" y="88582"/>
                      <a:pt x="19234" y="82486"/>
                    </a:cubicBezTo>
                    <a:cubicBezTo>
                      <a:pt x="20949" y="79534"/>
                      <a:pt x="21616" y="76105"/>
                      <a:pt x="22759" y="72961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1"/>
                      <a:pt x="47524" y="26479"/>
                    </a:cubicBezTo>
                    <a:cubicBezTo>
                      <a:pt x="55810" y="18098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194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5"/>
              <p:cNvSpPr/>
              <p:nvPr/>
            </p:nvSpPr>
            <p:spPr>
              <a:xfrm>
                <a:off x="7189694" y="1707260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5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252" y="32385"/>
                      <a:pt x="7586" y="4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5"/>
              <p:cNvSpPr/>
              <p:nvPr/>
            </p:nvSpPr>
            <p:spPr>
              <a:xfrm>
                <a:off x="7234618" y="1683734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5" y="113157"/>
                      <a:pt x="53912" y="110966"/>
                    </a:cubicBezTo>
                    <a:cubicBezTo>
                      <a:pt x="60007" y="108776"/>
                      <a:pt x="62674" y="100584"/>
                      <a:pt x="59817" y="92774"/>
                    </a:cubicBezTo>
                    <a:cubicBezTo>
                      <a:pt x="58388" y="88964"/>
                      <a:pt x="55816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5"/>
              <p:cNvSpPr/>
              <p:nvPr/>
            </p:nvSpPr>
            <p:spPr>
              <a:xfrm>
                <a:off x="7280433" y="1663350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5"/>
              <p:cNvSpPr/>
              <p:nvPr/>
            </p:nvSpPr>
            <p:spPr>
              <a:xfrm>
                <a:off x="7310723" y="1618202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7" y="51625"/>
                    </a:cubicBezTo>
                    <a:cubicBezTo>
                      <a:pt x="83058" y="54483"/>
                      <a:pt x="87821" y="58007"/>
                      <a:pt x="92773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4" y="34671"/>
                      <a:pt x="81344" y="34100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96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147"/>
                      <a:pt x="43910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5"/>
              <p:cNvSpPr/>
              <p:nvPr/>
            </p:nvSpPr>
            <p:spPr>
              <a:xfrm>
                <a:off x="7319295" y="1571961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89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5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5"/>
              <p:cNvSpPr/>
              <p:nvPr/>
            </p:nvSpPr>
            <p:spPr>
              <a:xfrm>
                <a:off x="7296150" y="1479409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2"/>
                      <a:pt x="93631" y="-1701"/>
                      <a:pt x="86392" y="2490"/>
                    </a:cubicBezTo>
                    <a:cubicBezTo>
                      <a:pt x="82868" y="4491"/>
                      <a:pt x="80201" y="7634"/>
                      <a:pt x="77057" y="10205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2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6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5"/>
              <p:cNvSpPr/>
              <p:nvPr/>
            </p:nvSpPr>
            <p:spPr>
              <a:xfrm>
                <a:off x="7257097" y="1435745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5"/>
              <p:cNvSpPr/>
              <p:nvPr/>
            </p:nvSpPr>
            <p:spPr>
              <a:xfrm>
                <a:off x="7093553" y="1482756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4" y="117062"/>
                    </a:moveTo>
                    <a:cubicBezTo>
                      <a:pt x="234124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0" y="0"/>
                      <a:pt x="117062" y="0"/>
                    </a:cubicBezTo>
                    <a:cubicBezTo>
                      <a:pt x="181714" y="0"/>
                      <a:pt x="234124" y="52411"/>
                      <a:pt x="234124" y="1170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49" name="Google Shape;1749;p5"/>
              <p:cNvGrpSpPr/>
              <p:nvPr/>
            </p:nvGrpSpPr>
            <p:grpSpPr>
              <a:xfrm>
                <a:off x="7135640" y="1527749"/>
                <a:ext cx="51543" cy="48161"/>
                <a:chOff x="7135640" y="1527749"/>
                <a:chExt cx="51543" cy="48161"/>
              </a:xfrm>
            </p:grpSpPr>
            <p:sp>
              <p:nvSpPr>
                <p:cNvPr id="1750" name="Google Shape;1750;p5"/>
                <p:cNvSpPr/>
                <p:nvPr/>
              </p:nvSpPr>
              <p:spPr>
                <a:xfrm>
                  <a:off x="7135640" y="1527749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9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1"/>
                        <a:pt x="32589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1" name="Google Shape;1751;p5"/>
                <p:cNvSpPr/>
                <p:nvPr/>
              </p:nvSpPr>
              <p:spPr>
                <a:xfrm>
                  <a:off x="7150989" y="1552193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7"/>
                        <a:pt x="12382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2" name="Google Shape;1752;p5"/>
                <p:cNvSpPr/>
                <p:nvPr/>
              </p:nvSpPr>
              <p:spPr>
                <a:xfrm>
                  <a:off x="7164895" y="1541811"/>
                  <a:ext cx="22288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8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8" y="18288"/>
                        <a:pt x="22288" y="18288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3" name="Google Shape;1753;p5"/>
              <p:cNvGrpSpPr/>
              <p:nvPr/>
            </p:nvGrpSpPr>
            <p:grpSpPr>
              <a:xfrm>
                <a:off x="7238047" y="1520913"/>
                <a:ext cx="27594" cy="38138"/>
                <a:chOff x="7238047" y="1520913"/>
                <a:chExt cx="27594" cy="38138"/>
              </a:xfrm>
            </p:grpSpPr>
            <p:sp>
              <p:nvSpPr>
                <p:cNvPr id="1754" name="Google Shape;1754;p5"/>
                <p:cNvSpPr/>
                <p:nvPr/>
              </p:nvSpPr>
              <p:spPr>
                <a:xfrm>
                  <a:off x="7250553" y="1520913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5" name="Google Shape;1755;p5"/>
                <p:cNvSpPr/>
                <p:nvPr/>
              </p:nvSpPr>
              <p:spPr>
                <a:xfrm>
                  <a:off x="7238047" y="1534096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5"/>
                        <a:pt x="9525" y="9430"/>
                      </a:cubicBezTo>
                      <a:cubicBezTo>
                        <a:pt x="6668" y="12954"/>
                        <a:pt x="953" y="14859"/>
                        <a:pt x="0" y="15145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6" name="Google Shape;1756;p5"/>
                <p:cNvSpPr/>
                <p:nvPr/>
              </p:nvSpPr>
              <p:spPr>
                <a:xfrm>
                  <a:off x="7251731" y="1541335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7" name="Google Shape;1757;p5"/>
              <p:cNvGrpSpPr/>
              <p:nvPr/>
            </p:nvGrpSpPr>
            <p:grpSpPr>
              <a:xfrm>
                <a:off x="7250430" y="1615916"/>
                <a:ext cx="36335" cy="30883"/>
                <a:chOff x="7250430" y="1615916"/>
                <a:chExt cx="36335" cy="30883"/>
              </a:xfrm>
            </p:grpSpPr>
            <p:sp>
              <p:nvSpPr>
                <p:cNvPr id="1758" name="Google Shape;1758;p5"/>
                <p:cNvSpPr/>
                <p:nvPr/>
              </p:nvSpPr>
              <p:spPr>
                <a:xfrm>
                  <a:off x="7265434" y="1630371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19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9" name="Google Shape;1759;p5"/>
                <p:cNvSpPr/>
                <p:nvPr/>
              </p:nvSpPr>
              <p:spPr>
                <a:xfrm>
                  <a:off x="7262336" y="1615916"/>
                  <a:ext cx="12953" cy="1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" h="14858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0" name="Google Shape;1760;p5"/>
                <p:cNvSpPr/>
                <p:nvPr/>
              </p:nvSpPr>
              <p:spPr>
                <a:xfrm>
                  <a:off x="7250430" y="1627917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61" name="Google Shape;1761;p5"/>
              <p:cNvGrpSpPr/>
              <p:nvPr/>
            </p:nvGrpSpPr>
            <p:grpSpPr>
              <a:xfrm>
                <a:off x="7118458" y="1625536"/>
                <a:ext cx="36626" cy="26939"/>
                <a:chOff x="7118458" y="1625536"/>
                <a:chExt cx="36626" cy="26939"/>
              </a:xfrm>
            </p:grpSpPr>
            <p:sp>
              <p:nvSpPr>
                <p:cNvPr id="1762" name="Google Shape;1762;p5"/>
                <p:cNvSpPr/>
                <p:nvPr/>
              </p:nvSpPr>
              <p:spPr>
                <a:xfrm>
                  <a:off x="7118458" y="1635052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480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3" name="Google Shape;1763;p5"/>
                <p:cNvSpPr/>
                <p:nvPr/>
              </p:nvSpPr>
              <p:spPr>
                <a:xfrm>
                  <a:off x="7136130" y="1640158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8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4" name="Google Shape;1764;p5"/>
                <p:cNvSpPr/>
                <p:nvPr/>
              </p:nvSpPr>
              <p:spPr>
                <a:xfrm>
                  <a:off x="7132891" y="1625536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3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65" name="Google Shape;1765;p5"/>
              <p:cNvGrpSpPr/>
              <p:nvPr/>
            </p:nvGrpSpPr>
            <p:grpSpPr>
              <a:xfrm>
                <a:off x="7202614" y="1624869"/>
                <a:ext cx="25648" cy="55094"/>
                <a:chOff x="7202614" y="1624869"/>
                <a:chExt cx="25648" cy="55094"/>
              </a:xfrm>
            </p:grpSpPr>
            <p:sp>
              <p:nvSpPr>
                <p:cNvPr id="1766" name="Google Shape;1766;p5"/>
                <p:cNvSpPr/>
                <p:nvPr/>
              </p:nvSpPr>
              <p:spPr>
                <a:xfrm>
                  <a:off x="7206531" y="1646451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7" name="Google Shape;1767;p5"/>
                <p:cNvSpPr/>
                <p:nvPr/>
              </p:nvSpPr>
              <p:spPr>
                <a:xfrm>
                  <a:off x="7220583" y="1625250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4" y="14954"/>
                      </a:cubicBezTo>
                      <a:cubicBezTo>
                        <a:pt x="510" y="8192"/>
                        <a:pt x="5939" y="1143"/>
                        <a:pt x="6892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8" name="Google Shape;1768;p5"/>
                <p:cNvSpPr/>
                <p:nvPr/>
              </p:nvSpPr>
              <p:spPr>
                <a:xfrm>
                  <a:off x="7202614" y="1624869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4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69" name="Google Shape;1769;p5"/>
          <p:cNvSpPr txBox="1"/>
          <p:nvPr/>
        </p:nvSpPr>
        <p:spPr>
          <a:xfrm>
            <a:off x="1605597" y="4093646"/>
            <a:ext cx="3043271" cy="24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70" name="Google Shape;1770;p5"/>
          <p:cNvSpPr txBox="1"/>
          <p:nvPr/>
        </p:nvSpPr>
        <p:spPr>
          <a:xfrm>
            <a:off x="1591844" y="4194754"/>
            <a:ext cx="3043271" cy="24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fia Sans Semi Condensed"/>
              <a:buNone/>
            </a:pPr>
            <a:r>
              <a:rPr lang="en" sz="1800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Closing notes</a:t>
            </a:r>
            <a:endParaRPr sz="1200" dirty="0"/>
          </a:p>
        </p:txBody>
      </p:sp>
      <p:sp>
        <p:nvSpPr>
          <p:cNvPr id="1771" name="Google Shape;1771;p5"/>
          <p:cNvSpPr txBox="1"/>
          <p:nvPr/>
        </p:nvSpPr>
        <p:spPr>
          <a:xfrm>
            <a:off x="757064" y="3929373"/>
            <a:ext cx="670774" cy="791429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 Condensed"/>
              <a:buNone/>
            </a:pPr>
            <a:r>
              <a:rPr lang="en" sz="2800" b="1" i="0" u="none" strike="noStrike" cap="none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0</a:t>
            </a:r>
            <a:r>
              <a:rPr lang="en" sz="2800" b="1" dirty="0">
                <a:solidFill>
                  <a:schemeClr val="dk1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4</a:t>
            </a:r>
            <a:endParaRPr sz="2800" b="1" i="0" u="none" strike="noStrike" cap="none" dirty="0">
              <a:solidFill>
                <a:schemeClr val="dk1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</p:txBody>
      </p:sp>
      <p:sp>
        <p:nvSpPr>
          <p:cNvPr id="2" name="Google Shape;1411;p5">
            <a:extLst>
              <a:ext uri="{FF2B5EF4-FFF2-40B4-BE49-F238E27FC236}">
                <a16:creationId xmlns:a16="http://schemas.microsoft.com/office/drawing/2014/main" id="{6D25A785-E704-FF9C-F620-59ACF14B1539}"/>
              </a:ext>
            </a:extLst>
          </p:cNvPr>
          <p:cNvSpPr txBox="1">
            <a:spLocks/>
          </p:cNvSpPr>
          <p:nvPr/>
        </p:nvSpPr>
        <p:spPr>
          <a:xfrm>
            <a:off x="1635980" y="4264921"/>
            <a:ext cx="3043271" cy="24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1200" dirty="0"/>
              <a:t>Impacts and opportunities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p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2" b="7683"/>
          <a:stretch/>
        </p:blipFill>
        <p:spPr>
          <a:xfrm>
            <a:off x="-25" y="-13725"/>
            <a:ext cx="9143997" cy="51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6"/>
          <p:cNvSpPr txBox="1">
            <a:spLocks noGrp="1"/>
          </p:cNvSpPr>
          <p:nvPr>
            <p:ph type="title"/>
          </p:nvPr>
        </p:nvSpPr>
        <p:spPr>
          <a:xfrm>
            <a:off x="1467750" y="4128375"/>
            <a:ext cx="6208500" cy="4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Maryland &amp; Covid</a:t>
            </a:r>
            <a:endParaRPr dirty="0"/>
          </a:p>
        </p:txBody>
      </p:sp>
      <p:grpSp>
        <p:nvGrpSpPr>
          <p:cNvPr id="1780" name="Google Shape;1780;p6"/>
          <p:cNvGrpSpPr/>
          <p:nvPr/>
        </p:nvGrpSpPr>
        <p:grpSpPr>
          <a:xfrm>
            <a:off x="1625" y="3300"/>
            <a:ext cx="9142375" cy="5143500"/>
            <a:chOff x="1625" y="3300"/>
            <a:chExt cx="9142375" cy="5143500"/>
          </a:xfrm>
        </p:grpSpPr>
        <p:sp>
          <p:nvSpPr>
            <p:cNvPr id="1781" name="Google Shape;1781;p6"/>
            <p:cNvSpPr/>
            <p:nvPr/>
          </p:nvSpPr>
          <p:spPr>
            <a:xfrm>
              <a:off x="1625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8986800" y="3300"/>
              <a:ext cx="1572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783" name="Google Shape;1783;p6"/>
          <p:cNvGrpSpPr/>
          <p:nvPr/>
        </p:nvGrpSpPr>
        <p:grpSpPr>
          <a:xfrm>
            <a:off x="8272993" y="59279"/>
            <a:ext cx="625213" cy="555698"/>
            <a:chOff x="8272993" y="59279"/>
            <a:chExt cx="625213" cy="555698"/>
          </a:xfrm>
        </p:grpSpPr>
        <p:grpSp>
          <p:nvGrpSpPr>
            <p:cNvPr id="1784" name="Google Shape;1784;p6"/>
            <p:cNvGrpSpPr/>
            <p:nvPr/>
          </p:nvGrpSpPr>
          <p:grpSpPr>
            <a:xfrm>
              <a:off x="8693272" y="414640"/>
              <a:ext cx="204934" cy="200337"/>
              <a:chOff x="6511334" y="1930908"/>
              <a:chExt cx="189106" cy="184864"/>
            </a:xfrm>
          </p:grpSpPr>
          <p:sp>
            <p:nvSpPr>
              <p:cNvPr id="1785" name="Google Shape;1785;p6"/>
              <p:cNvSpPr/>
              <p:nvPr/>
            </p:nvSpPr>
            <p:spPr>
              <a:xfrm>
                <a:off x="6595205" y="1930908"/>
                <a:ext cx="13620" cy="46196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46196" extrusionOk="0">
                    <a:moveTo>
                      <a:pt x="9049" y="24098"/>
                    </a:moveTo>
                    <a:cubicBezTo>
                      <a:pt x="9049" y="21431"/>
                      <a:pt x="9811" y="15335"/>
                      <a:pt x="10478" y="12763"/>
                    </a:cubicBezTo>
                    <a:cubicBezTo>
                      <a:pt x="10954" y="10668"/>
                      <a:pt x="11621" y="8287"/>
                      <a:pt x="11621" y="6191"/>
                    </a:cubicBezTo>
                    <a:cubicBezTo>
                      <a:pt x="11621" y="2762"/>
                      <a:pt x="9430" y="0"/>
                      <a:pt x="6763" y="0"/>
                    </a:cubicBezTo>
                    <a:cubicBezTo>
                      <a:pt x="4096" y="0"/>
                      <a:pt x="1905" y="2762"/>
                      <a:pt x="1905" y="6191"/>
                    </a:cubicBezTo>
                    <a:cubicBezTo>
                      <a:pt x="1905" y="7906"/>
                      <a:pt x="2477" y="9430"/>
                      <a:pt x="2762" y="11144"/>
                    </a:cubicBezTo>
                    <a:cubicBezTo>
                      <a:pt x="3048" y="12668"/>
                      <a:pt x="3334" y="14288"/>
                      <a:pt x="3620" y="15811"/>
                    </a:cubicBezTo>
                    <a:cubicBezTo>
                      <a:pt x="4858" y="21907"/>
                      <a:pt x="5048" y="31337"/>
                      <a:pt x="3620" y="36957"/>
                    </a:cubicBezTo>
                    <a:cubicBezTo>
                      <a:pt x="2191" y="42577"/>
                      <a:pt x="0" y="46196"/>
                      <a:pt x="0" y="46196"/>
                    </a:cubicBezTo>
                    <a:lnTo>
                      <a:pt x="13621" y="46196"/>
                    </a:lnTo>
                    <a:cubicBezTo>
                      <a:pt x="13621" y="46196"/>
                      <a:pt x="13621" y="46196"/>
                      <a:pt x="10954" y="37243"/>
                    </a:cubicBezTo>
                    <a:cubicBezTo>
                      <a:pt x="9239" y="31528"/>
                      <a:pt x="9144" y="28384"/>
                      <a:pt x="9049" y="2409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1786;p6"/>
              <p:cNvSpPr/>
              <p:nvPr/>
            </p:nvSpPr>
            <p:spPr>
              <a:xfrm>
                <a:off x="6556925" y="1940888"/>
                <a:ext cx="3094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49550" extrusionOk="0">
                    <a:moveTo>
                      <a:pt x="16182" y="23452"/>
                    </a:moveTo>
                    <a:cubicBezTo>
                      <a:pt x="14944" y="20880"/>
                      <a:pt x="12943" y="14308"/>
                      <a:pt x="12372" y="11451"/>
                    </a:cubicBezTo>
                    <a:cubicBezTo>
                      <a:pt x="11896" y="9165"/>
                      <a:pt x="11419" y="6498"/>
                      <a:pt x="10467" y="4307"/>
                    </a:cubicBezTo>
                    <a:cubicBezTo>
                      <a:pt x="8848" y="878"/>
                      <a:pt x="5419" y="-837"/>
                      <a:pt x="2752" y="402"/>
                    </a:cubicBezTo>
                    <a:cubicBezTo>
                      <a:pt x="85" y="1640"/>
                      <a:pt x="-773" y="5450"/>
                      <a:pt x="751" y="8879"/>
                    </a:cubicBezTo>
                    <a:cubicBezTo>
                      <a:pt x="1513" y="10498"/>
                      <a:pt x="2847" y="11927"/>
                      <a:pt x="3895" y="13356"/>
                    </a:cubicBezTo>
                    <a:cubicBezTo>
                      <a:pt x="4847" y="14784"/>
                      <a:pt x="5895" y="16213"/>
                      <a:pt x="6943" y="17642"/>
                    </a:cubicBezTo>
                    <a:cubicBezTo>
                      <a:pt x="10943" y="23166"/>
                      <a:pt x="15610" y="32501"/>
                      <a:pt x="16753" y="38692"/>
                    </a:cubicBezTo>
                    <a:cubicBezTo>
                      <a:pt x="17896" y="44979"/>
                      <a:pt x="17420" y="49551"/>
                      <a:pt x="17420" y="49551"/>
                    </a:cubicBezTo>
                    <a:lnTo>
                      <a:pt x="30946" y="43264"/>
                    </a:lnTo>
                    <a:cubicBezTo>
                      <a:pt x="30946" y="43264"/>
                      <a:pt x="30946" y="43264"/>
                      <a:pt x="24088" y="35549"/>
                    </a:cubicBezTo>
                    <a:cubicBezTo>
                      <a:pt x="19897" y="30786"/>
                      <a:pt x="18277" y="27834"/>
                      <a:pt x="16182" y="234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1787;p6"/>
              <p:cNvSpPr/>
              <p:nvPr/>
            </p:nvSpPr>
            <p:spPr>
              <a:xfrm>
                <a:off x="6537523" y="1972970"/>
                <a:ext cx="30630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30630" h="27374" extrusionOk="0">
                    <a:moveTo>
                      <a:pt x="15772" y="11468"/>
                    </a:moveTo>
                    <a:cubicBezTo>
                      <a:pt x="14248" y="10230"/>
                      <a:pt x="11104" y="6706"/>
                      <a:pt x="9866" y="5182"/>
                    </a:cubicBezTo>
                    <a:cubicBezTo>
                      <a:pt x="8914" y="3848"/>
                      <a:pt x="7866" y="2324"/>
                      <a:pt x="6627" y="1276"/>
                    </a:cubicBezTo>
                    <a:cubicBezTo>
                      <a:pt x="4627" y="-343"/>
                      <a:pt x="1960" y="-438"/>
                      <a:pt x="722" y="1086"/>
                    </a:cubicBezTo>
                    <a:cubicBezTo>
                      <a:pt x="-611" y="2610"/>
                      <a:pt x="-40" y="5277"/>
                      <a:pt x="1960" y="6896"/>
                    </a:cubicBezTo>
                    <a:cubicBezTo>
                      <a:pt x="2913" y="7658"/>
                      <a:pt x="4151" y="8134"/>
                      <a:pt x="5199" y="8801"/>
                    </a:cubicBezTo>
                    <a:cubicBezTo>
                      <a:pt x="6247" y="9373"/>
                      <a:pt x="7294" y="10039"/>
                      <a:pt x="8342" y="10611"/>
                    </a:cubicBezTo>
                    <a:cubicBezTo>
                      <a:pt x="12438" y="12897"/>
                      <a:pt x="18057" y="17278"/>
                      <a:pt x="20534" y="20803"/>
                    </a:cubicBezTo>
                    <a:cubicBezTo>
                      <a:pt x="23010" y="24327"/>
                      <a:pt x="24058" y="27375"/>
                      <a:pt x="24058" y="27375"/>
                    </a:cubicBezTo>
                    <a:lnTo>
                      <a:pt x="30631" y="19564"/>
                    </a:lnTo>
                    <a:cubicBezTo>
                      <a:pt x="30631" y="19564"/>
                      <a:pt x="30631" y="19564"/>
                      <a:pt x="24154" y="16707"/>
                    </a:cubicBezTo>
                    <a:cubicBezTo>
                      <a:pt x="20248" y="14992"/>
                      <a:pt x="18343" y="13564"/>
                      <a:pt x="15772" y="1146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6"/>
              <p:cNvSpPr/>
              <p:nvPr/>
            </p:nvSpPr>
            <p:spPr>
              <a:xfrm>
                <a:off x="6511334" y="1999776"/>
                <a:ext cx="5120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51200" h="24000" extrusionOk="0">
                    <a:moveTo>
                      <a:pt x="26435" y="8189"/>
                    </a:moveTo>
                    <a:cubicBezTo>
                      <a:pt x="23673" y="7427"/>
                      <a:pt x="17291" y="4855"/>
                      <a:pt x="14815" y="3427"/>
                    </a:cubicBezTo>
                    <a:cubicBezTo>
                      <a:pt x="12719" y="2284"/>
                      <a:pt x="10433" y="950"/>
                      <a:pt x="8147" y="284"/>
                    </a:cubicBezTo>
                    <a:cubicBezTo>
                      <a:pt x="4528" y="-669"/>
                      <a:pt x="908" y="855"/>
                      <a:pt x="146" y="3712"/>
                    </a:cubicBezTo>
                    <a:cubicBezTo>
                      <a:pt x="-616" y="6570"/>
                      <a:pt x="1670" y="9618"/>
                      <a:pt x="5385" y="10666"/>
                    </a:cubicBezTo>
                    <a:cubicBezTo>
                      <a:pt x="7195" y="11142"/>
                      <a:pt x="9004" y="10951"/>
                      <a:pt x="10814" y="11142"/>
                    </a:cubicBezTo>
                    <a:cubicBezTo>
                      <a:pt x="12529" y="11332"/>
                      <a:pt x="14338" y="11428"/>
                      <a:pt x="16053" y="11523"/>
                    </a:cubicBezTo>
                    <a:cubicBezTo>
                      <a:pt x="22816" y="11999"/>
                      <a:pt x="33008" y="14380"/>
                      <a:pt x="38532" y="17524"/>
                    </a:cubicBezTo>
                    <a:cubicBezTo>
                      <a:pt x="44057" y="20667"/>
                      <a:pt x="47295" y="24001"/>
                      <a:pt x="47295" y="24001"/>
                    </a:cubicBezTo>
                    <a:lnTo>
                      <a:pt x="51200" y="9523"/>
                    </a:lnTo>
                    <a:cubicBezTo>
                      <a:pt x="51200" y="9523"/>
                      <a:pt x="51200" y="9523"/>
                      <a:pt x="40913" y="9809"/>
                    </a:cubicBezTo>
                    <a:cubicBezTo>
                      <a:pt x="34341" y="10094"/>
                      <a:pt x="31007" y="9428"/>
                      <a:pt x="26435" y="818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6"/>
              <p:cNvSpPr/>
              <p:nvPr/>
            </p:nvSpPr>
            <p:spPr>
              <a:xfrm>
                <a:off x="6518766" y="2030444"/>
                <a:ext cx="37576" cy="14860"/>
              </a:xfrm>
              <a:custGeom>
                <a:avLst/>
                <a:gdLst/>
                <a:ahLst/>
                <a:cxnLst/>
                <a:rect l="l" t="t" r="r" b="b"/>
                <a:pathLst>
                  <a:path w="37576" h="14860" extrusionOk="0">
                    <a:moveTo>
                      <a:pt x="18717" y="6668"/>
                    </a:moveTo>
                    <a:cubicBezTo>
                      <a:pt x="16622" y="7049"/>
                      <a:pt x="11669" y="7239"/>
                      <a:pt x="9574" y="7144"/>
                    </a:cubicBezTo>
                    <a:cubicBezTo>
                      <a:pt x="7859" y="7049"/>
                      <a:pt x="5859" y="6858"/>
                      <a:pt x="4239" y="7144"/>
                    </a:cubicBezTo>
                    <a:cubicBezTo>
                      <a:pt x="1572" y="7620"/>
                      <a:pt x="-333" y="9716"/>
                      <a:pt x="49" y="11811"/>
                    </a:cubicBezTo>
                    <a:cubicBezTo>
                      <a:pt x="429" y="13906"/>
                      <a:pt x="2906" y="15240"/>
                      <a:pt x="5668" y="14764"/>
                    </a:cubicBezTo>
                    <a:cubicBezTo>
                      <a:pt x="7002" y="14573"/>
                      <a:pt x="8145" y="13811"/>
                      <a:pt x="9478" y="13430"/>
                    </a:cubicBezTo>
                    <a:cubicBezTo>
                      <a:pt x="10717" y="13049"/>
                      <a:pt x="11859" y="12573"/>
                      <a:pt x="13098" y="12097"/>
                    </a:cubicBezTo>
                    <a:cubicBezTo>
                      <a:pt x="17765" y="10287"/>
                      <a:pt x="25194" y="8763"/>
                      <a:pt x="29767" y="9144"/>
                    </a:cubicBezTo>
                    <a:cubicBezTo>
                      <a:pt x="34434" y="9525"/>
                      <a:pt x="37577" y="10763"/>
                      <a:pt x="37577" y="10763"/>
                    </a:cubicBezTo>
                    <a:lnTo>
                      <a:pt x="35672" y="0"/>
                    </a:lnTo>
                    <a:cubicBezTo>
                      <a:pt x="35672" y="0"/>
                      <a:pt x="35672" y="0"/>
                      <a:pt x="28909" y="3334"/>
                    </a:cubicBezTo>
                    <a:cubicBezTo>
                      <a:pt x="24623" y="5429"/>
                      <a:pt x="22146" y="6001"/>
                      <a:pt x="18717" y="666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6"/>
              <p:cNvSpPr/>
              <p:nvPr/>
            </p:nvSpPr>
            <p:spPr>
              <a:xfrm>
                <a:off x="6522301" y="2051494"/>
                <a:ext cx="46709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46709" h="37207" extrusionOk="0">
                    <a:moveTo>
                      <a:pt x="21088" y="17907"/>
                    </a:moveTo>
                    <a:cubicBezTo>
                      <a:pt x="18706" y="19622"/>
                      <a:pt x="12706" y="22765"/>
                      <a:pt x="9943" y="23813"/>
                    </a:cubicBezTo>
                    <a:cubicBezTo>
                      <a:pt x="7753" y="24670"/>
                      <a:pt x="5181" y="25527"/>
                      <a:pt x="3276" y="26956"/>
                    </a:cubicBezTo>
                    <a:cubicBezTo>
                      <a:pt x="228" y="29147"/>
                      <a:pt x="-915" y="32861"/>
                      <a:pt x="799" y="35243"/>
                    </a:cubicBezTo>
                    <a:cubicBezTo>
                      <a:pt x="2514" y="37624"/>
                      <a:pt x="6324" y="37910"/>
                      <a:pt x="9467" y="35719"/>
                    </a:cubicBezTo>
                    <a:cubicBezTo>
                      <a:pt x="10991" y="34671"/>
                      <a:pt x="12039" y="33147"/>
                      <a:pt x="13372" y="31909"/>
                    </a:cubicBezTo>
                    <a:cubicBezTo>
                      <a:pt x="14611" y="30671"/>
                      <a:pt x="15849" y="29432"/>
                      <a:pt x="17087" y="28194"/>
                    </a:cubicBezTo>
                    <a:cubicBezTo>
                      <a:pt x="21754" y="23241"/>
                      <a:pt x="30137" y="17050"/>
                      <a:pt x="36137" y="14859"/>
                    </a:cubicBezTo>
                    <a:cubicBezTo>
                      <a:pt x="42043" y="12668"/>
                      <a:pt x="46710" y="12287"/>
                      <a:pt x="46710" y="12287"/>
                    </a:cubicBezTo>
                    <a:lnTo>
                      <a:pt x="38137" y="0"/>
                    </a:lnTo>
                    <a:cubicBezTo>
                      <a:pt x="38137" y="0"/>
                      <a:pt x="38137" y="0"/>
                      <a:pt x="31756" y="8096"/>
                    </a:cubicBezTo>
                    <a:cubicBezTo>
                      <a:pt x="27660" y="13049"/>
                      <a:pt x="24993" y="15145"/>
                      <a:pt x="21088" y="1790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6"/>
              <p:cNvSpPr/>
              <p:nvPr/>
            </p:nvSpPr>
            <p:spPr>
              <a:xfrm>
                <a:off x="6555667" y="2065400"/>
                <a:ext cx="28679" cy="40582"/>
              </a:xfrm>
              <a:custGeom>
                <a:avLst/>
                <a:gdLst/>
                <a:ahLst/>
                <a:cxnLst/>
                <a:rect l="l" t="t" r="r" b="b"/>
                <a:pathLst>
                  <a:path w="28679" h="40582" extrusionOk="0">
                    <a:moveTo>
                      <a:pt x="11344" y="19717"/>
                    </a:moveTo>
                    <a:cubicBezTo>
                      <a:pt x="10106" y="21812"/>
                      <a:pt x="6677" y="26384"/>
                      <a:pt x="4962" y="28099"/>
                    </a:cubicBezTo>
                    <a:cubicBezTo>
                      <a:pt x="3629" y="29528"/>
                      <a:pt x="2009" y="31147"/>
                      <a:pt x="962" y="32861"/>
                    </a:cubicBezTo>
                    <a:cubicBezTo>
                      <a:pt x="-658" y="35624"/>
                      <a:pt x="-181" y="38862"/>
                      <a:pt x="2009" y="40100"/>
                    </a:cubicBezTo>
                    <a:cubicBezTo>
                      <a:pt x="4200" y="41339"/>
                      <a:pt x="7153" y="40100"/>
                      <a:pt x="8772" y="37433"/>
                    </a:cubicBezTo>
                    <a:cubicBezTo>
                      <a:pt x="9534" y="36100"/>
                      <a:pt x="9820" y="34576"/>
                      <a:pt x="10392" y="33147"/>
                    </a:cubicBezTo>
                    <a:cubicBezTo>
                      <a:pt x="10963" y="31814"/>
                      <a:pt x="11344" y="30385"/>
                      <a:pt x="11820" y="28956"/>
                    </a:cubicBezTo>
                    <a:cubicBezTo>
                      <a:pt x="13630" y="23527"/>
                      <a:pt x="17821" y="15812"/>
                      <a:pt x="21536" y="12002"/>
                    </a:cubicBezTo>
                    <a:cubicBezTo>
                      <a:pt x="25250" y="8192"/>
                      <a:pt x="28679" y="6287"/>
                      <a:pt x="28679" y="6287"/>
                    </a:cubicBezTo>
                    <a:lnTo>
                      <a:pt x="17821" y="0"/>
                    </a:lnTo>
                    <a:cubicBezTo>
                      <a:pt x="17821" y="0"/>
                      <a:pt x="17821" y="0"/>
                      <a:pt x="15821" y="8382"/>
                    </a:cubicBezTo>
                    <a:cubicBezTo>
                      <a:pt x="14583" y="13716"/>
                      <a:pt x="13344" y="16288"/>
                      <a:pt x="11344" y="1971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6"/>
              <p:cNvSpPr/>
              <p:nvPr/>
            </p:nvSpPr>
            <p:spPr>
              <a:xfrm>
                <a:off x="6595077" y="2075878"/>
                <a:ext cx="12415" cy="37921"/>
              </a:xfrm>
              <a:custGeom>
                <a:avLst/>
                <a:gdLst/>
                <a:ahLst/>
                <a:cxnLst/>
                <a:rect l="l" t="t" r="r" b="b"/>
                <a:pathLst>
                  <a:path w="12415" h="37921" extrusionOk="0">
                    <a:moveTo>
                      <a:pt x="3462" y="18193"/>
                    </a:moveTo>
                    <a:cubicBezTo>
                      <a:pt x="3271" y="20288"/>
                      <a:pt x="2224" y="25241"/>
                      <a:pt x="1461" y="27337"/>
                    </a:cubicBezTo>
                    <a:cubicBezTo>
                      <a:pt x="890" y="28956"/>
                      <a:pt x="223" y="30861"/>
                      <a:pt x="33" y="32575"/>
                    </a:cubicBezTo>
                    <a:cubicBezTo>
                      <a:pt x="-253" y="35338"/>
                      <a:pt x="1366" y="37719"/>
                      <a:pt x="3557" y="37909"/>
                    </a:cubicBezTo>
                    <a:cubicBezTo>
                      <a:pt x="5748" y="38100"/>
                      <a:pt x="7653" y="36004"/>
                      <a:pt x="7939" y="33242"/>
                    </a:cubicBezTo>
                    <a:cubicBezTo>
                      <a:pt x="8034" y="31909"/>
                      <a:pt x="7748" y="30575"/>
                      <a:pt x="7653" y="29242"/>
                    </a:cubicBezTo>
                    <a:cubicBezTo>
                      <a:pt x="7558" y="27908"/>
                      <a:pt x="7462" y="26670"/>
                      <a:pt x="7272" y="25336"/>
                    </a:cubicBezTo>
                    <a:cubicBezTo>
                      <a:pt x="6700" y="20288"/>
                      <a:pt x="7176" y="12668"/>
                      <a:pt x="8796" y="8192"/>
                    </a:cubicBezTo>
                    <a:cubicBezTo>
                      <a:pt x="10415" y="3810"/>
                      <a:pt x="12415" y="952"/>
                      <a:pt x="12415" y="952"/>
                    </a:cubicBezTo>
                    <a:lnTo>
                      <a:pt x="1366" y="0"/>
                    </a:lnTo>
                    <a:cubicBezTo>
                      <a:pt x="1366" y="0"/>
                      <a:pt x="1366" y="0"/>
                      <a:pt x="2890" y="7429"/>
                    </a:cubicBezTo>
                    <a:cubicBezTo>
                      <a:pt x="3843" y="12097"/>
                      <a:pt x="3748" y="14573"/>
                      <a:pt x="3462" y="1819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6"/>
              <p:cNvSpPr/>
              <p:nvPr/>
            </p:nvSpPr>
            <p:spPr>
              <a:xfrm>
                <a:off x="6615398" y="2065305"/>
                <a:ext cx="27589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27589" h="50467" extrusionOk="0">
                    <a:moveTo>
                      <a:pt x="13049" y="26098"/>
                    </a:moveTo>
                    <a:cubicBezTo>
                      <a:pt x="14097" y="28765"/>
                      <a:pt x="15526" y="35528"/>
                      <a:pt x="15812" y="38386"/>
                    </a:cubicBezTo>
                    <a:cubicBezTo>
                      <a:pt x="16097" y="40767"/>
                      <a:pt x="16288" y="43434"/>
                      <a:pt x="17050" y="45625"/>
                    </a:cubicBezTo>
                    <a:cubicBezTo>
                      <a:pt x="18383" y="49149"/>
                      <a:pt x="21622" y="51244"/>
                      <a:pt x="24384" y="50197"/>
                    </a:cubicBezTo>
                    <a:cubicBezTo>
                      <a:pt x="27146" y="49149"/>
                      <a:pt x="28385" y="45529"/>
                      <a:pt x="27051" y="42005"/>
                    </a:cubicBezTo>
                    <a:cubicBezTo>
                      <a:pt x="26384" y="40291"/>
                      <a:pt x="25241" y="38862"/>
                      <a:pt x="24384" y="37243"/>
                    </a:cubicBezTo>
                    <a:cubicBezTo>
                      <a:pt x="23527" y="35719"/>
                      <a:pt x="22670" y="34195"/>
                      <a:pt x="21717" y="32766"/>
                    </a:cubicBezTo>
                    <a:cubicBezTo>
                      <a:pt x="18193" y="26956"/>
                      <a:pt x="14383" y="17240"/>
                      <a:pt x="13811" y="10954"/>
                    </a:cubicBezTo>
                    <a:cubicBezTo>
                      <a:pt x="13240" y="4667"/>
                      <a:pt x="14097" y="0"/>
                      <a:pt x="14097" y="0"/>
                    </a:cubicBezTo>
                    <a:lnTo>
                      <a:pt x="0" y="5144"/>
                    </a:lnTo>
                    <a:cubicBezTo>
                      <a:pt x="0" y="5144"/>
                      <a:pt x="0" y="5144"/>
                      <a:pt x="6191" y="13430"/>
                    </a:cubicBezTo>
                    <a:cubicBezTo>
                      <a:pt x="10096" y="18478"/>
                      <a:pt x="11430" y="21622"/>
                      <a:pt x="13049" y="2609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6"/>
              <p:cNvSpPr/>
              <p:nvPr/>
            </p:nvSpPr>
            <p:spPr>
              <a:xfrm>
                <a:off x="6636067" y="2055971"/>
                <a:ext cx="42550" cy="42455"/>
              </a:xfrm>
              <a:custGeom>
                <a:avLst/>
                <a:gdLst/>
                <a:ahLst/>
                <a:cxnLst/>
                <a:rect l="l" t="t" r="r" b="b"/>
                <a:pathLst>
                  <a:path w="42550" h="42455" extrusionOk="0">
                    <a:moveTo>
                      <a:pt x="20764" y="24194"/>
                    </a:moveTo>
                    <a:cubicBezTo>
                      <a:pt x="22860" y="26194"/>
                      <a:pt x="26956" y="31623"/>
                      <a:pt x="28480" y="34100"/>
                    </a:cubicBezTo>
                    <a:cubicBezTo>
                      <a:pt x="29718" y="36100"/>
                      <a:pt x="31051" y="38481"/>
                      <a:pt x="32671" y="40100"/>
                    </a:cubicBezTo>
                    <a:cubicBezTo>
                      <a:pt x="35338" y="42767"/>
                      <a:pt x="39148" y="43244"/>
                      <a:pt x="41243" y="41148"/>
                    </a:cubicBezTo>
                    <a:cubicBezTo>
                      <a:pt x="43339" y="39052"/>
                      <a:pt x="42863" y="35243"/>
                      <a:pt x="40196" y="32575"/>
                    </a:cubicBezTo>
                    <a:cubicBezTo>
                      <a:pt x="38862" y="31242"/>
                      <a:pt x="37242" y="30480"/>
                      <a:pt x="35719" y="29432"/>
                    </a:cubicBezTo>
                    <a:cubicBezTo>
                      <a:pt x="34290" y="28385"/>
                      <a:pt x="32861" y="27432"/>
                      <a:pt x="31432" y="26479"/>
                    </a:cubicBezTo>
                    <a:cubicBezTo>
                      <a:pt x="25717" y="22670"/>
                      <a:pt x="18192" y="15526"/>
                      <a:pt x="14954" y="10001"/>
                    </a:cubicBezTo>
                    <a:cubicBezTo>
                      <a:pt x="11716" y="4477"/>
                      <a:pt x="10573" y="0"/>
                      <a:pt x="10573" y="0"/>
                    </a:cubicBezTo>
                    <a:lnTo>
                      <a:pt x="0" y="10573"/>
                    </a:lnTo>
                    <a:cubicBezTo>
                      <a:pt x="0" y="10573"/>
                      <a:pt x="0" y="10573"/>
                      <a:pt x="9049" y="15526"/>
                    </a:cubicBezTo>
                    <a:cubicBezTo>
                      <a:pt x="14859" y="18574"/>
                      <a:pt x="17335" y="20860"/>
                      <a:pt x="20764" y="2419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6"/>
              <p:cNvSpPr/>
              <p:nvPr/>
            </p:nvSpPr>
            <p:spPr>
              <a:xfrm>
                <a:off x="6649878" y="2035587"/>
                <a:ext cx="50562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50562" h="27494" extrusionOk="0">
                    <a:moveTo>
                      <a:pt x="24479" y="17526"/>
                    </a:moveTo>
                    <a:cubicBezTo>
                      <a:pt x="27242" y="18479"/>
                      <a:pt x="33242" y="21622"/>
                      <a:pt x="35719" y="23241"/>
                    </a:cubicBezTo>
                    <a:cubicBezTo>
                      <a:pt x="37719" y="24575"/>
                      <a:pt x="39910" y="26098"/>
                      <a:pt x="42101" y="26956"/>
                    </a:cubicBezTo>
                    <a:cubicBezTo>
                      <a:pt x="45625" y="28289"/>
                      <a:pt x="49339" y="27051"/>
                      <a:pt x="50292" y="24289"/>
                    </a:cubicBezTo>
                    <a:cubicBezTo>
                      <a:pt x="51340" y="21527"/>
                      <a:pt x="49244" y="18193"/>
                      <a:pt x="45720" y="16954"/>
                    </a:cubicBezTo>
                    <a:cubicBezTo>
                      <a:pt x="44005" y="16288"/>
                      <a:pt x="42101" y="16288"/>
                      <a:pt x="40291" y="16002"/>
                    </a:cubicBezTo>
                    <a:cubicBezTo>
                      <a:pt x="38576" y="15716"/>
                      <a:pt x="36862" y="15431"/>
                      <a:pt x="35147" y="15145"/>
                    </a:cubicBezTo>
                    <a:cubicBezTo>
                      <a:pt x="28385" y="14097"/>
                      <a:pt x="18574" y="10763"/>
                      <a:pt x="13335" y="7239"/>
                    </a:cubicBezTo>
                    <a:cubicBezTo>
                      <a:pt x="8096" y="3715"/>
                      <a:pt x="5144" y="0"/>
                      <a:pt x="5144" y="0"/>
                    </a:cubicBezTo>
                    <a:lnTo>
                      <a:pt x="0" y="14097"/>
                    </a:lnTo>
                    <a:cubicBezTo>
                      <a:pt x="0" y="14097"/>
                      <a:pt x="0" y="14097"/>
                      <a:pt x="10287" y="14764"/>
                    </a:cubicBezTo>
                    <a:cubicBezTo>
                      <a:pt x="16669" y="14954"/>
                      <a:pt x="20003" y="15907"/>
                      <a:pt x="24479" y="175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6"/>
              <p:cNvSpPr/>
              <p:nvPr/>
            </p:nvSpPr>
            <p:spPr>
              <a:xfrm>
                <a:off x="6653879" y="2014693"/>
                <a:ext cx="37730" cy="12321"/>
              </a:xfrm>
              <a:custGeom>
                <a:avLst/>
                <a:gdLst/>
                <a:ahLst/>
                <a:cxnLst/>
                <a:rect l="l" t="t" r="r" b="b"/>
                <a:pathLst>
                  <a:path w="37730" h="12321" extrusionOk="0">
                    <a:moveTo>
                      <a:pt x="18383" y="6988"/>
                    </a:moveTo>
                    <a:cubicBezTo>
                      <a:pt x="20479" y="6797"/>
                      <a:pt x="25527" y="6988"/>
                      <a:pt x="27622" y="7369"/>
                    </a:cubicBezTo>
                    <a:cubicBezTo>
                      <a:pt x="29337" y="7654"/>
                      <a:pt x="31242" y="8035"/>
                      <a:pt x="33052" y="7845"/>
                    </a:cubicBezTo>
                    <a:cubicBezTo>
                      <a:pt x="35814" y="7559"/>
                      <a:pt x="37909" y="5654"/>
                      <a:pt x="37719" y="3463"/>
                    </a:cubicBezTo>
                    <a:cubicBezTo>
                      <a:pt x="37529" y="1273"/>
                      <a:pt x="35147" y="-251"/>
                      <a:pt x="32385" y="34"/>
                    </a:cubicBezTo>
                    <a:cubicBezTo>
                      <a:pt x="31051" y="130"/>
                      <a:pt x="29813" y="701"/>
                      <a:pt x="28480" y="1082"/>
                    </a:cubicBezTo>
                    <a:cubicBezTo>
                      <a:pt x="27241" y="1368"/>
                      <a:pt x="26003" y="1749"/>
                      <a:pt x="24765" y="2130"/>
                    </a:cubicBezTo>
                    <a:cubicBezTo>
                      <a:pt x="20003" y="3559"/>
                      <a:pt x="12382" y="4416"/>
                      <a:pt x="7715" y="3654"/>
                    </a:cubicBezTo>
                    <a:cubicBezTo>
                      <a:pt x="3048" y="2892"/>
                      <a:pt x="0" y="1368"/>
                      <a:pt x="0" y="1368"/>
                    </a:cubicBezTo>
                    <a:lnTo>
                      <a:pt x="953" y="12322"/>
                    </a:lnTo>
                    <a:cubicBezTo>
                      <a:pt x="953" y="12322"/>
                      <a:pt x="953" y="12322"/>
                      <a:pt x="8001" y="9559"/>
                    </a:cubicBezTo>
                    <a:cubicBezTo>
                      <a:pt x="12382" y="7654"/>
                      <a:pt x="14859" y="7273"/>
                      <a:pt x="18383" y="698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6"/>
              <p:cNvSpPr/>
              <p:nvPr/>
            </p:nvSpPr>
            <p:spPr>
              <a:xfrm>
                <a:off x="6643497" y="1972737"/>
                <a:ext cx="48178" cy="34274"/>
              </a:xfrm>
              <a:custGeom>
                <a:avLst/>
                <a:gdLst/>
                <a:ahLst/>
                <a:cxnLst/>
                <a:rect l="l" t="t" r="r" b="b"/>
                <a:pathLst>
                  <a:path w="48178" h="34274" extrusionOk="0">
                    <a:moveTo>
                      <a:pt x="25813" y="17701"/>
                    </a:moveTo>
                    <a:cubicBezTo>
                      <a:pt x="28289" y="16273"/>
                      <a:pt x="34671" y="13606"/>
                      <a:pt x="37433" y="12844"/>
                    </a:cubicBezTo>
                    <a:cubicBezTo>
                      <a:pt x="39719" y="12177"/>
                      <a:pt x="42291" y="11510"/>
                      <a:pt x="44387" y="10367"/>
                    </a:cubicBezTo>
                    <a:cubicBezTo>
                      <a:pt x="47625" y="8462"/>
                      <a:pt x="49054" y="4843"/>
                      <a:pt x="47625" y="2366"/>
                    </a:cubicBezTo>
                    <a:cubicBezTo>
                      <a:pt x="46196" y="-206"/>
                      <a:pt x="42291" y="-777"/>
                      <a:pt x="39052" y="1128"/>
                    </a:cubicBezTo>
                    <a:cubicBezTo>
                      <a:pt x="37433" y="2080"/>
                      <a:pt x="36290" y="3509"/>
                      <a:pt x="34862" y="4652"/>
                    </a:cubicBezTo>
                    <a:cubicBezTo>
                      <a:pt x="33528" y="5795"/>
                      <a:pt x="32194" y="6938"/>
                      <a:pt x="30861" y="8081"/>
                    </a:cubicBezTo>
                    <a:cubicBezTo>
                      <a:pt x="25717" y="12558"/>
                      <a:pt x="16859" y="17987"/>
                      <a:pt x="10763" y="19702"/>
                    </a:cubicBezTo>
                    <a:cubicBezTo>
                      <a:pt x="4667" y="21416"/>
                      <a:pt x="0" y="21321"/>
                      <a:pt x="0" y="21321"/>
                    </a:cubicBezTo>
                    <a:lnTo>
                      <a:pt x="7525" y="34275"/>
                    </a:lnTo>
                    <a:cubicBezTo>
                      <a:pt x="7525" y="34275"/>
                      <a:pt x="7525" y="34275"/>
                      <a:pt x="14573" y="26750"/>
                    </a:cubicBezTo>
                    <a:cubicBezTo>
                      <a:pt x="18859" y="21988"/>
                      <a:pt x="21717" y="20178"/>
                      <a:pt x="25813" y="1770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6"/>
              <p:cNvSpPr/>
              <p:nvPr/>
            </p:nvSpPr>
            <p:spPr>
              <a:xfrm>
                <a:off x="6625685" y="1953007"/>
                <a:ext cx="27202" cy="34098"/>
              </a:xfrm>
              <a:custGeom>
                <a:avLst/>
                <a:gdLst/>
                <a:ahLst/>
                <a:cxnLst/>
                <a:rect l="l" t="t" r="r" b="b"/>
                <a:pathLst>
                  <a:path w="27202" h="34098" extrusionOk="0">
                    <a:moveTo>
                      <a:pt x="16097" y="17429"/>
                    </a:moveTo>
                    <a:cubicBezTo>
                      <a:pt x="17336" y="15715"/>
                      <a:pt x="20669" y="12000"/>
                      <a:pt x="22289" y="10667"/>
                    </a:cubicBezTo>
                    <a:cubicBezTo>
                      <a:pt x="23622" y="9524"/>
                      <a:pt x="25051" y="8285"/>
                      <a:pt x="26099" y="6857"/>
                    </a:cubicBezTo>
                    <a:cubicBezTo>
                      <a:pt x="27718" y="4571"/>
                      <a:pt x="27527" y="1808"/>
                      <a:pt x="25718" y="570"/>
                    </a:cubicBezTo>
                    <a:cubicBezTo>
                      <a:pt x="24003" y="-668"/>
                      <a:pt x="21241" y="189"/>
                      <a:pt x="19717" y="2380"/>
                    </a:cubicBezTo>
                    <a:cubicBezTo>
                      <a:pt x="18955" y="3428"/>
                      <a:pt x="18574" y="4761"/>
                      <a:pt x="18002" y="5999"/>
                    </a:cubicBezTo>
                    <a:cubicBezTo>
                      <a:pt x="17431" y="7142"/>
                      <a:pt x="16955" y="8285"/>
                      <a:pt x="16383" y="9524"/>
                    </a:cubicBezTo>
                    <a:cubicBezTo>
                      <a:pt x="14383" y="14096"/>
                      <a:pt x="10192" y="20382"/>
                      <a:pt x="6668" y="23430"/>
                    </a:cubicBezTo>
                    <a:cubicBezTo>
                      <a:pt x="3143" y="26383"/>
                      <a:pt x="0" y="27812"/>
                      <a:pt x="0" y="27812"/>
                    </a:cubicBezTo>
                    <a:lnTo>
                      <a:pt x="8954" y="34098"/>
                    </a:lnTo>
                    <a:cubicBezTo>
                      <a:pt x="8954" y="34098"/>
                      <a:pt x="8954" y="34098"/>
                      <a:pt x="11335" y="26954"/>
                    </a:cubicBezTo>
                    <a:cubicBezTo>
                      <a:pt x="12764" y="22382"/>
                      <a:pt x="14097" y="20287"/>
                      <a:pt x="16097" y="17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6"/>
              <p:cNvSpPr/>
              <p:nvPr/>
            </p:nvSpPr>
            <p:spPr>
              <a:xfrm>
                <a:off x="6551675" y="1974246"/>
                <a:ext cx="105917" cy="105918"/>
              </a:xfrm>
              <a:custGeom>
                <a:avLst/>
                <a:gdLst/>
                <a:ahLst/>
                <a:cxnLst/>
                <a:rect l="l" t="t" r="r" b="b"/>
                <a:pathLst>
                  <a:path w="105917" h="105918" extrusionOk="0">
                    <a:moveTo>
                      <a:pt x="105918" y="52959"/>
                    </a:moveTo>
                    <a:cubicBezTo>
                      <a:pt x="105918" y="23717"/>
                      <a:pt x="82201" y="0"/>
                      <a:pt x="52959" y="0"/>
                    </a:cubicBezTo>
                    <a:cubicBezTo>
                      <a:pt x="23717" y="0"/>
                      <a:pt x="0" y="23717"/>
                      <a:pt x="0" y="52959"/>
                    </a:cubicBezTo>
                    <a:cubicBezTo>
                      <a:pt x="0" y="82201"/>
                      <a:pt x="23717" y="105918"/>
                      <a:pt x="52959" y="105918"/>
                    </a:cubicBezTo>
                    <a:cubicBezTo>
                      <a:pt x="82201" y="105918"/>
                      <a:pt x="105918" y="82201"/>
                      <a:pt x="105918" y="5295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00" name="Google Shape;1800;p6"/>
              <p:cNvGrpSpPr/>
              <p:nvPr/>
            </p:nvGrpSpPr>
            <p:grpSpPr>
              <a:xfrm>
                <a:off x="6570603" y="1994523"/>
                <a:ext cx="23363" cy="21919"/>
                <a:chOff x="6570603" y="1994523"/>
                <a:chExt cx="23363" cy="21919"/>
              </a:xfrm>
            </p:grpSpPr>
            <p:sp>
              <p:nvSpPr>
                <p:cNvPr id="1801" name="Google Shape;1801;p6"/>
                <p:cNvSpPr/>
                <p:nvPr/>
              </p:nvSpPr>
              <p:spPr>
                <a:xfrm>
                  <a:off x="6570603" y="1994523"/>
                  <a:ext cx="13919" cy="11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9" h="11644" extrusionOk="0">
                      <a:moveTo>
                        <a:pt x="13363" y="10204"/>
                      </a:moveTo>
                      <a:cubicBezTo>
                        <a:pt x="11934" y="12299"/>
                        <a:pt x="7933" y="12109"/>
                        <a:pt x="4314" y="9632"/>
                      </a:cubicBezTo>
                      <a:cubicBezTo>
                        <a:pt x="790" y="7251"/>
                        <a:pt x="-925" y="3536"/>
                        <a:pt x="504" y="1441"/>
                      </a:cubicBezTo>
                      <a:cubicBezTo>
                        <a:pt x="1933" y="-655"/>
                        <a:pt x="5933" y="-464"/>
                        <a:pt x="9553" y="2012"/>
                      </a:cubicBezTo>
                      <a:cubicBezTo>
                        <a:pt x="13172" y="4489"/>
                        <a:pt x="14887" y="8108"/>
                        <a:pt x="13363" y="10204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2" name="Google Shape;1802;p6"/>
                <p:cNvSpPr/>
                <p:nvPr/>
              </p:nvSpPr>
              <p:spPr>
                <a:xfrm>
                  <a:off x="6577679" y="2005679"/>
                  <a:ext cx="7619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9" h="10763" extrusionOk="0">
                      <a:moveTo>
                        <a:pt x="0" y="0"/>
                      </a:moveTo>
                      <a:cubicBezTo>
                        <a:pt x="0" y="0"/>
                        <a:pt x="3810" y="1143"/>
                        <a:pt x="5620" y="3619"/>
                      </a:cubicBezTo>
                      <a:cubicBezTo>
                        <a:pt x="7429" y="6096"/>
                        <a:pt x="7620" y="10096"/>
                        <a:pt x="7620" y="1076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3" name="Google Shape;1803;p6"/>
                <p:cNvSpPr/>
                <p:nvPr/>
              </p:nvSpPr>
              <p:spPr>
                <a:xfrm>
                  <a:off x="6583870" y="2000916"/>
                  <a:ext cx="10096" cy="8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8286" extrusionOk="0">
                      <a:moveTo>
                        <a:pt x="0" y="0"/>
                      </a:moveTo>
                      <a:cubicBezTo>
                        <a:pt x="476" y="667"/>
                        <a:pt x="1905" y="2953"/>
                        <a:pt x="2477" y="3810"/>
                      </a:cubicBezTo>
                      <a:cubicBezTo>
                        <a:pt x="4763" y="7620"/>
                        <a:pt x="10096" y="8287"/>
                        <a:pt x="10096" y="828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4" name="Google Shape;1804;p6"/>
              <p:cNvGrpSpPr/>
              <p:nvPr/>
            </p:nvGrpSpPr>
            <p:grpSpPr>
              <a:xfrm>
                <a:off x="6617112" y="1991472"/>
                <a:ext cx="12463" cy="17254"/>
                <a:chOff x="6617112" y="1991472"/>
                <a:chExt cx="12463" cy="17254"/>
              </a:xfrm>
            </p:grpSpPr>
            <p:sp>
              <p:nvSpPr>
                <p:cNvPr id="1805" name="Google Shape;1805;p6"/>
                <p:cNvSpPr/>
                <p:nvPr/>
              </p:nvSpPr>
              <p:spPr>
                <a:xfrm>
                  <a:off x="6622746" y="1991472"/>
                  <a:ext cx="6829" cy="10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9" h="10095" extrusionOk="0">
                      <a:moveTo>
                        <a:pt x="1701" y="10016"/>
                      </a:moveTo>
                      <a:cubicBezTo>
                        <a:pt x="81" y="9444"/>
                        <a:pt x="-490" y="6777"/>
                        <a:pt x="462" y="4015"/>
                      </a:cubicBezTo>
                      <a:cubicBezTo>
                        <a:pt x="1415" y="1253"/>
                        <a:pt x="3510" y="-462"/>
                        <a:pt x="5129" y="110"/>
                      </a:cubicBezTo>
                      <a:cubicBezTo>
                        <a:pt x="6749" y="681"/>
                        <a:pt x="7320" y="3348"/>
                        <a:pt x="6368" y="6110"/>
                      </a:cubicBezTo>
                      <a:cubicBezTo>
                        <a:pt x="5415" y="8777"/>
                        <a:pt x="3320" y="10492"/>
                        <a:pt x="1701" y="10016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6" name="Google Shape;1806;p6"/>
                <p:cNvSpPr/>
                <p:nvPr/>
              </p:nvSpPr>
              <p:spPr>
                <a:xfrm>
                  <a:off x="6617112" y="1997487"/>
                  <a:ext cx="5619" cy="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9" h="6858" extrusionOk="0">
                      <a:moveTo>
                        <a:pt x="5620" y="0"/>
                      </a:moveTo>
                      <a:cubicBezTo>
                        <a:pt x="5620" y="0"/>
                        <a:pt x="5525" y="2667"/>
                        <a:pt x="4286" y="4286"/>
                      </a:cubicBezTo>
                      <a:cubicBezTo>
                        <a:pt x="2953" y="5906"/>
                        <a:pt x="381" y="6763"/>
                        <a:pt x="0" y="68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7" name="Google Shape;1807;p6"/>
                <p:cNvSpPr/>
                <p:nvPr/>
              </p:nvSpPr>
              <p:spPr>
                <a:xfrm>
                  <a:off x="6623328" y="2000726"/>
                  <a:ext cx="359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5" h="8000" extrusionOk="0">
                      <a:moveTo>
                        <a:pt x="3595" y="0"/>
                      </a:moveTo>
                      <a:cubicBezTo>
                        <a:pt x="3215" y="476"/>
                        <a:pt x="2071" y="1810"/>
                        <a:pt x="1595" y="2286"/>
                      </a:cubicBezTo>
                      <a:cubicBezTo>
                        <a:pt x="-500" y="4381"/>
                        <a:pt x="71" y="8001"/>
                        <a:pt x="71" y="800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8" name="Google Shape;1808;p6"/>
              <p:cNvGrpSpPr/>
              <p:nvPr/>
            </p:nvGrpSpPr>
            <p:grpSpPr>
              <a:xfrm>
                <a:off x="6622637" y="2034539"/>
                <a:ext cx="16500" cy="13888"/>
                <a:chOff x="6622637" y="2034539"/>
                <a:chExt cx="16500" cy="13888"/>
              </a:xfrm>
            </p:grpSpPr>
            <p:sp>
              <p:nvSpPr>
                <p:cNvPr id="1809" name="Google Shape;1809;p6"/>
                <p:cNvSpPr/>
                <p:nvPr/>
              </p:nvSpPr>
              <p:spPr>
                <a:xfrm>
                  <a:off x="6629436" y="2041036"/>
                  <a:ext cx="9701" cy="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1" h="7391" extrusionOk="0">
                      <a:moveTo>
                        <a:pt x="249" y="1219"/>
                      </a:moveTo>
                      <a:cubicBezTo>
                        <a:pt x="1106" y="-305"/>
                        <a:pt x="3773" y="-400"/>
                        <a:pt x="6345" y="933"/>
                      </a:cubicBezTo>
                      <a:cubicBezTo>
                        <a:pt x="8917" y="2267"/>
                        <a:pt x="10250" y="4648"/>
                        <a:pt x="9488" y="6172"/>
                      </a:cubicBezTo>
                      <a:cubicBezTo>
                        <a:pt x="8631" y="7696"/>
                        <a:pt x="5964" y="7791"/>
                        <a:pt x="3392" y="6458"/>
                      </a:cubicBezTo>
                      <a:cubicBezTo>
                        <a:pt x="821" y="5124"/>
                        <a:pt x="-608" y="2743"/>
                        <a:pt x="249" y="1219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0" name="Google Shape;1810;p6"/>
                <p:cNvSpPr/>
                <p:nvPr/>
              </p:nvSpPr>
              <p:spPr>
                <a:xfrm>
                  <a:off x="6628066" y="2034539"/>
                  <a:ext cx="5810" cy="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0" h="6667" extrusionOk="0">
                      <a:moveTo>
                        <a:pt x="5810" y="6668"/>
                      </a:moveTo>
                      <a:cubicBezTo>
                        <a:pt x="5810" y="6668"/>
                        <a:pt x="3143" y="6191"/>
                        <a:pt x="1810" y="4667"/>
                      </a:cubicBezTo>
                      <a:cubicBezTo>
                        <a:pt x="476" y="3143"/>
                        <a:pt x="0" y="476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1" name="Google Shape;1811;p6"/>
                <p:cNvSpPr/>
                <p:nvPr/>
              </p:nvSpPr>
              <p:spPr>
                <a:xfrm>
                  <a:off x="6622637" y="2039969"/>
                  <a:ext cx="7334" cy="4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4" h="4857" extrusionOk="0">
                      <a:moveTo>
                        <a:pt x="7334" y="4858"/>
                      </a:moveTo>
                      <a:cubicBezTo>
                        <a:pt x="6953" y="4477"/>
                        <a:pt x="5810" y="3048"/>
                        <a:pt x="5429" y="2477"/>
                      </a:cubicBezTo>
                      <a:cubicBezTo>
                        <a:pt x="3715" y="95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12" name="Google Shape;1812;p6"/>
              <p:cNvGrpSpPr/>
              <p:nvPr/>
            </p:nvGrpSpPr>
            <p:grpSpPr>
              <a:xfrm>
                <a:off x="6562946" y="2038826"/>
                <a:ext cx="16637" cy="12288"/>
                <a:chOff x="6562946" y="2038826"/>
                <a:chExt cx="16637" cy="12288"/>
              </a:xfrm>
            </p:grpSpPr>
            <p:sp>
              <p:nvSpPr>
                <p:cNvPr id="1813" name="Google Shape;1813;p6"/>
                <p:cNvSpPr/>
                <p:nvPr/>
              </p:nvSpPr>
              <p:spPr>
                <a:xfrm>
                  <a:off x="6562946" y="2043142"/>
                  <a:ext cx="9272" cy="7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2" h="7972" extrusionOk="0">
                      <a:moveTo>
                        <a:pt x="8922" y="923"/>
                      </a:moveTo>
                      <a:cubicBezTo>
                        <a:pt x="9875" y="2351"/>
                        <a:pt x="8827" y="4828"/>
                        <a:pt x="6446" y="6542"/>
                      </a:cubicBezTo>
                      <a:cubicBezTo>
                        <a:pt x="4065" y="8257"/>
                        <a:pt x="1398" y="8447"/>
                        <a:pt x="350" y="7019"/>
                      </a:cubicBezTo>
                      <a:cubicBezTo>
                        <a:pt x="-603" y="5590"/>
                        <a:pt x="445" y="3113"/>
                        <a:pt x="2826" y="1399"/>
                      </a:cubicBezTo>
                      <a:cubicBezTo>
                        <a:pt x="5112" y="-220"/>
                        <a:pt x="7875" y="-506"/>
                        <a:pt x="8922" y="923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4" name="Google Shape;1814;p6"/>
                <p:cNvSpPr/>
                <p:nvPr/>
              </p:nvSpPr>
              <p:spPr>
                <a:xfrm>
                  <a:off x="6570916" y="2045489"/>
                  <a:ext cx="8667" cy="2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7" h="2862" extrusionOk="0">
                      <a:moveTo>
                        <a:pt x="0" y="2862"/>
                      </a:moveTo>
                      <a:cubicBezTo>
                        <a:pt x="0" y="2862"/>
                        <a:pt x="1619" y="767"/>
                        <a:pt x="3620" y="195"/>
                      </a:cubicBezTo>
                      <a:cubicBezTo>
                        <a:pt x="5620" y="-377"/>
                        <a:pt x="8192" y="481"/>
                        <a:pt x="8668" y="576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5" name="Google Shape;1815;p6"/>
                <p:cNvSpPr/>
                <p:nvPr/>
              </p:nvSpPr>
              <p:spPr>
                <a:xfrm>
                  <a:off x="6569392" y="2038826"/>
                  <a:ext cx="7619" cy="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9" h="4381" extrusionOk="0">
                      <a:moveTo>
                        <a:pt x="0" y="4381"/>
                      </a:moveTo>
                      <a:cubicBezTo>
                        <a:pt x="571" y="4191"/>
                        <a:pt x="2286" y="3810"/>
                        <a:pt x="2953" y="3715"/>
                      </a:cubicBezTo>
                      <a:cubicBezTo>
                        <a:pt x="5905" y="3238"/>
                        <a:pt x="7620" y="0"/>
                        <a:pt x="762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16" name="Google Shape;1816;p6"/>
              <p:cNvGrpSpPr/>
              <p:nvPr/>
            </p:nvGrpSpPr>
            <p:grpSpPr>
              <a:xfrm>
                <a:off x="6601015" y="2038540"/>
                <a:ext cx="11590" cy="24959"/>
                <a:chOff x="6601015" y="2038540"/>
                <a:chExt cx="11590" cy="24959"/>
              </a:xfrm>
            </p:grpSpPr>
            <p:sp>
              <p:nvSpPr>
                <p:cNvPr id="1817" name="Google Shape;1817;p6"/>
                <p:cNvSpPr/>
                <p:nvPr/>
              </p:nvSpPr>
              <p:spPr>
                <a:xfrm>
                  <a:off x="6602798" y="2048347"/>
                  <a:ext cx="9807" cy="15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7" h="15152" extrusionOk="0">
                      <a:moveTo>
                        <a:pt x="2884" y="99"/>
                      </a:moveTo>
                      <a:cubicBezTo>
                        <a:pt x="5361" y="-568"/>
                        <a:pt x="8313" y="2195"/>
                        <a:pt x="9361" y="6386"/>
                      </a:cubicBezTo>
                      <a:cubicBezTo>
                        <a:pt x="10504" y="10481"/>
                        <a:pt x="9361" y="14387"/>
                        <a:pt x="6980" y="15053"/>
                      </a:cubicBezTo>
                      <a:cubicBezTo>
                        <a:pt x="4503" y="15720"/>
                        <a:pt x="1551" y="12958"/>
                        <a:pt x="503" y="8767"/>
                      </a:cubicBezTo>
                      <a:cubicBezTo>
                        <a:pt x="-735" y="4671"/>
                        <a:pt x="408" y="766"/>
                        <a:pt x="2884" y="99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8" name="Google Shape;1818;p6"/>
                <p:cNvSpPr/>
                <p:nvPr/>
              </p:nvSpPr>
              <p:spPr>
                <a:xfrm>
                  <a:off x="6609181" y="2038731"/>
                  <a:ext cx="3168" cy="13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" h="13144" extrusionOk="0">
                      <a:moveTo>
                        <a:pt x="1931" y="13144"/>
                      </a:moveTo>
                      <a:cubicBezTo>
                        <a:pt x="1931" y="13144"/>
                        <a:pt x="-260" y="9811"/>
                        <a:pt x="26" y="6763"/>
                      </a:cubicBezTo>
                      <a:cubicBezTo>
                        <a:pt x="311" y="3715"/>
                        <a:pt x="2693" y="476"/>
                        <a:pt x="3169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9" name="Google Shape;1819;p6"/>
                <p:cNvSpPr/>
                <p:nvPr/>
              </p:nvSpPr>
              <p:spPr>
                <a:xfrm>
                  <a:off x="6601015" y="2038540"/>
                  <a:ext cx="2963" cy="12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12858" extrusionOk="0">
                      <a:moveTo>
                        <a:pt x="2286" y="12859"/>
                      </a:moveTo>
                      <a:cubicBezTo>
                        <a:pt x="2381" y="12002"/>
                        <a:pt x="2667" y="9335"/>
                        <a:pt x="2858" y="8382"/>
                      </a:cubicBezTo>
                      <a:cubicBezTo>
                        <a:pt x="3620" y="4001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20" name="Google Shape;1820;p6"/>
            <p:cNvGrpSpPr/>
            <p:nvPr/>
          </p:nvGrpSpPr>
          <p:grpSpPr>
            <a:xfrm>
              <a:off x="8272993" y="59279"/>
              <a:ext cx="452762" cy="442599"/>
              <a:chOff x="5806015" y="1354931"/>
              <a:chExt cx="417793" cy="408415"/>
            </a:xfrm>
          </p:grpSpPr>
          <p:sp>
            <p:nvSpPr>
              <p:cNvPr id="1821" name="Google Shape;1821;p6"/>
              <p:cNvSpPr/>
              <p:nvPr/>
            </p:nvSpPr>
            <p:spPr>
              <a:xfrm>
                <a:off x="5991225" y="1354931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8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2" y="6096"/>
                      <a:pt x="4382" y="13716"/>
                    </a:cubicBezTo>
                    <a:cubicBezTo>
                      <a:pt x="4382" y="17431"/>
                      <a:pt x="5620" y="20955"/>
                      <a:pt x="6191" y="24575"/>
                    </a:cubicBezTo>
                    <a:cubicBezTo>
                      <a:pt x="6763" y="28003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6"/>
              <p:cNvSpPr/>
              <p:nvPr/>
            </p:nvSpPr>
            <p:spPr>
              <a:xfrm>
                <a:off x="5906847" y="1377380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1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6"/>
              <p:cNvSpPr/>
              <p:nvPr/>
            </p:nvSpPr>
            <p:spPr>
              <a:xfrm>
                <a:off x="5864237" y="1448091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882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29998"/>
                      <a:pt x="34690" y="2542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6"/>
              <p:cNvSpPr/>
              <p:nvPr/>
            </p:nvSpPr>
            <p:spPr>
              <a:xfrm>
                <a:off x="5806015" y="1507335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284"/>
                      <a:pt x="68719" y="20760"/>
                      <a:pt x="58432" y="1799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6"/>
              <p:cNvSpPr/>
              <p:nvPr/>
            </p:nvSpPr>
            <p:spPr>
              <a:xfrm>
                <a:off x="5822235" y="1575244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0"/>
                      <a:pt x="6493" y="33623"/>
                      <a:pt x="12398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69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4"/>
                      <a:pt x="41640" y="145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6"/>
              <p:cNvSpPr/>
              <p:nvPr/>
            </p:nvSpPr>
            <p:spPr>
              <a:xfrm>
                <a:off x="5830292" y="1621440"/>
                <a:ext cx="102924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2924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7" y="83630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8"/>
                      <a:pt x="79493" y="32671"/>
                    </a:cubicBezTo>
                    <a:cubicBezTo>
                      <a:pt x="92638" y="27813"/>
                      <a:pt x="102925" y="27051"/>
                      <a:pt x="102925" y="27051"/>
                    </a:cubicBezTo>
                    <a:lnTo>
                      <a:pt x="83970" y="0"/>
                    </a:lnTo>
                    <a:cubicBezTo>
                      <a:pt x="83970" y="0"/>
                      <a:pt x="83970" y="0"/>
                      <a:pt x="69778" y="17812"/>
                    </a:cubicBezTo>
                    <a:cubicBezTo>
                      <a:pt x="61205" y="28956"/>
                      <a:pt x="55300" y="33528"/>
                      <a:pt x="46632" y="3971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6"/>
              <p:cNvSpPr/>
              <p:nvPr/>
            </p:nvSpPr>
            <p:spPr>
              <a:xfrm>
                <a:off x="5904077" y="1652396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7"/>
                      <a:pt x="14567" y="58198"/>
                      <a:pt x="10852" y="62103"/>
                    </a:cubicBezTo>
                    <a:cubicBezTo>
                      <a:pt x="7804" y="65246"/>
                      <a:pt x="4280" y="68770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4"/>
                      <a:pt x="24949" y="66866"/>
                      <a:pt x="25997" y="63818"/>
                    </a:cubicBezTo>
                    <a:cubicBezTo>
                      <a:pt x="30093" y="51816"/>
                      <a:pt x="39237" y="34862"/>
                      <a:pt x="47524" y="26480"/>
                    </a:cubicBezTo>
                    <a:cubicBezTo>
                      <a:pt x="55810" y="18097"/>
                      <a:pt x="63335" y="13907"/>
                      <a:pt x="63335" y="13907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099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6"/>
              <p:cNvSpPr/>
              <p:nvPr/>
            </p:nvSpPr>
            <p:spPr>
              <a:xfrm>
                <a:off x="5991259" y="167525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860"/>
                      <a:pt x="8252" y="32480"/>
                      <a:pt x="7586" y="4019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6"/>
              <p:cNvSpPr/>
              <p:nvPr/>
            </p:nvSpPr>
            <p:spPr>
              <a:xfrm>
                <a:off x="6036183" y="1651825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100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8" y="108775"/>
                      <a:pt x="62675" y="100584"/>
                      <a:pt x="59817" y="92774"/>
                    </a:cubicBezTo>
                    <a:cubicBezTo>
                      <a:pt x="58388" y="88964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6"/>
              <p:cNvSpPr/>
              <p:nvPr/>
            </p:nvSpPr>
            <p:spPr>
              <a:xfrm>
                <a:off x="6081998" y="1631441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7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0958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6"/>
              <p:cNvSpPr/>
              <p:nvPr/>
            </p:nvSpPr>
            <p:spPr>
              <a:xfrm>
                <a:off x="6112287" y="1586198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1" y="38957"/>
                    </a:moveTo>
                    <a:cubicBezTo>
                      <a:pt x="59912" y="41148"/>
                      <a:pt x="73342" y="48101"/>
                      <a:pt x="78676" y="51626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3" y="34671"/>
                      <a:pt x="81343" y="34100"/>
                      <a:pt x="77533" y="33528"/>
                    </a:cubicBezTo>
                    <a:cubicBezTo>
                      <a:pt x="62675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242"/>
                      <a:pt x="43910" y="35433"/>
                      <a:pt x="53911" y="3895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6"/>
              <p:cNvSpPr/>
              <p:nvPr/>
            </p:nvSpPr>
            <p:spPr>
              <a:xfrm>
                <a:off x="6120860" y="1540053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6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237"/>
                      <a:pt x="40576" y="1557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6"/>
              <p:cNvSpPr/>
              <p:nvPr/>
            </p:nvSpPr>
            <p:spPr>
              <a:xfrm>
                <a:off x="6097714" y="1447500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1" y="39257"/>
                    </a:moveTo>
                    <a:cubicBezTo>
                      <a:pt x="62865" y="36018"/>
                      <a:pt x="76771" y="30303"/>
                      <a:pt x="82963" y="28493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8" y="4490"/>
                      <a:pt x="80201" y="7634"/>
                      <a:pt x="77057" y="10206"/>
                    </a:cubicBezTo>
                    <a:cubicBezTo>
                      <a:pt x="74104" y="12682"/>
                      <a:pt x="71152" y="15159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687"/>
                      <a:pt x="48197" y="44591"/>
                      <a:pt x="57341" y="3925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6"/>
              <p:cNvSpPr/>
              <p:nvPr/>
            </p:nvSpPr>
            <p:spPr>
              <a:xfrm>
                <a:off x="6058662" y="1403836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8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6"/>
              <p:cNvSpPr/>
              <p:nvPr/>
            </p:nvSpPr>
            <p:spPr>
              <a:xfrm>
                <a:off x="5895117" y="1450848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5" y="117062"/>
                    </a:moveTo>
                    <a:cubicBezTo>
                      <a:pt x="234125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1" y="0"/>
                      <a:pt x="117062" y="0"/>
                    </a:cubicBezTo>
                    <a:cubicBezTo>
                      <a:pt x="181714" y="0"/>
                      <a:pt x="234125" y="52411"/>
                      <a:pt x="234125" y="11706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36" name="Google Shape;1836;p6"/>
              <p:cNvGrpSpPr/>
              <p:nvPr/>
            </p:nvGrpSpPr>
            <p:grpSpPr>
              <a:xfrm>
                <a:off x="5937205" y="1495840"/>
                <a:ext cx="51542" cy="48162"/>
                <a:chOff x="5937205" y="1495840"/>
                <a:chExt cx="51542" cy="48162"/>
              </a:xfrm>
            </p:grpSpPr>
            <p:sp>
              <p:nvSpPr>
                <p:cNvPr id="1837" name="Google Shape;1837;p6"/>
                <p:cNvSpPr/>
                <p:nvPr/>
              </p:nvSpPr>
              <p:spPr>
                <a:xfrm>
                  <a:off x="5937205" y="1495840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585"/>
                        <a:pt x="32589" y="17682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8" name="Google Shape;1838;p6"/>
                <p:cNvSpPr/>
                <p:nvPr/>
              </p:nvSpPr>
              <p:spPr>
                <a:xfrm>
                  <a:off x="5952553" y="1520285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3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9" name="Google Shape;1839;p6"/>
                <p:cNvSpPr/>
                <p:nvPr/>
              </p:nvSpPr>
              <p:spPr>
                <a:xfrm>
                  <a:off x="5966459" y="1509903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40" name="Google Shape;1840;p6"/>
              <p:cNvGrpSpPr/>
              <p:nvPr/>
            </p:nvGrpSpPr>
            <p:grpSpPr>
              <a:xfrm>
                <a:off x="6039612" y="1489004"/>
                <a:ext cx="27593" cy="38138"/>
                <a:chOff x="6039612" y="1489004"/>
                <a:chExt cx="27593" cy="38138"/>
              </a:xfrm>
            </p:grpSpPr>
            <p:sp>
              <p:nvSpPr>
                <p:cNvPr id="1841" name="Google Shape;1841;p6"/>
                <p:cNvSpPr/>
                <p:nvPr/>
              </p:nvSpPr>
              <p:spPr>
                <a:xfrm>
                  <a:off x="6052117" y="1489004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2069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2" name="Google Shape;1842;p6"/>
                <p:cNvSpPr/>
                <p:nvPr/>
              </p:nvSpPr>
              <p:spPr>
                <a:xfrm>
                  <a:off x="6039612" y="1502187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6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3" name="Google Shape;1843;p6"/>
                <p:cNvSpPr/>
                <p:nvPr/>
              </p:nvSpPr>
              <p:spPr>
                <a:xfrm>
                  <a:off x="6053296" y="1509426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44" name="Google Shape;1844;p6"/>
              <p:cNvGrpSpPr/>
              <p:nvPr/>
            </p:nvGrpSpPr>
            <p:grpSpPr>
              <a:xfrm>
                <a:off x="6051994" y="1584007"/>
                <a:ext cx="36335" cy="30883"/>
                <a:chOff x="6051994" y="1584007"/>
                <a:chExt cx="36335" cy="30883"/>
              </a:xfrm>
            </p:grpSpPr>
            <p:sp>
              <p:nvSpPr>
                <p:cNvPr id="1845" name="Google Shape;1845;p6"/>
                <p:cNvSpPr/>
                <p:nvPr/>
              </p:nvSpPr>
              <p:spPr>
                <a:xfrm>
                  <a:off x="6066998" y="1598462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20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6" name="Google Shape;1846;p6"/>
                <p:cNvSpPr/>
                <p:nvPr/>
              </p:nvSpPr>
              <p:spPr>
                <a:xfrm>
                  <a:off x="6063900" y="1584007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7" name="Google Shape;1847;p6"/>
                <p:cNvSpPr/>
                <p:nvPr/>
              </p:nvSpPr>
              <p:spPr>
                <a:xfrm>
                  <a:off x="6051994" y="1596009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7"/>
                        <a:pt x="12001" y="5524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48" name="Google Shape;1848;p6"/>
              <p:cNvGrpSpPr/>
              <p:nvPr/>
            </p:nvGrpSpPr>
            <p:grpSpPr>
              <a:xfrm>
                <a:off x="5920022" y="1593627"/>
                <a:ext cx="36626" cy="26940"/>
                <a:chOff x="5920022" y="1593627"/>
                <a:chExt cx="36626" cy="26940"/>
              </a:xfrm>
            </p:grpSpPr>
            <p:sp>
              <p:nvSpPr>
                <p:cNvPr id="1849" name="Google Shape;1849;p6"/>
                <p:cNvSpPr/>
                <p:nvPr/>
              </p:nvSpPr>
              <p:spPr>
                <a:xfrm>
                  <a:off x="5920022" y="1603073"/>
                  <a:ext cx="20484" cy="17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94" extrusionOk="0">
                      <a:moveTo>
                        <a:pt x="19672" y="2080"/>
                      </a:moveTo>
                      <a:cubicBezTo>
                        <a:pt x="21863" y="5223"/>
                        <a:pt x="19482" y="10747"/>
                        <a:pt x="14243" y="14367"/>
                      </a:cubicBezTo>
                      <a:cubicBezTo>
                        <a:pt x="9004" y="18082"/>
                        <a:pt x="3003" y="18558"/>
                        <a:pt x="813" y="15415"/>
                      </a:cubicBezTo>
                      <a:cubicBezTo>
                        <a:pt x="-1378" y="12271"/>
                        <a:pt x="1003" y="6747"/>
                        <a:pt x="6242" y="3127"/>
                      </a:cubicBezTo>
                      <a:cubicBezTo>
                        <a:pt x="11481" y="-587"/>
                        <a:pt x="17481" y="-1064"/>
                        <a:pt x="19672" y="20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0" name="Google Shape;1850;p6"/>
                <p:cNvSpPr/>
                <p:nvPr/>
              </p:nvSpPr>
              <p:spPr>
                <a:xfrm>
                  <a:off x="5937694" y="1608290"/>
                  <a:ext cx="18954" cy="6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292" extrusionOk="0">
                      <a:moveTo>
                        <a:pt x="0" y="6293"/>
                      </a:moveTo>
                      <a:cubicBezTo>
                        <a:pt x="0" y="6293"/>
                        <a:pt x="3524" y="1530"/>
                        <a:pt x="7906" y="387"/>
                      </a:cubicBezTo>
                      <a:cubicBezTo>
                        <a:pt x="12287" y="-756"/>
                        <a:pt x="18002" y="959"/>
                        <a:pt x="18955" y="134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1" name="Google Shape;1851;p6"/>
                <p:cNvSpPr/>
                <p:nvPr/>
              </p:nvSpPr>
              <p:spPr>
                <a:xfrm>
                  <a:off x="5934455" y="1593627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52" name="Google Shape;1852;p6"/>
              <p:cNvGrpSpPr/>
              <p:nvPr/>
            </p:nvGrpSpPr>
            <p:grpSpPr>
              <a:xfrm>
                <a:off x="6004179" y="1592865"/>
                <a:ext cx="25648" cy="55189"/>
                <a:chOff x="6004179" y="1592865"/>
                <a:chExt cx="25648" cy="55189"/>
              </a:xfrm>
            </p:grpSpPr>
            <p:sp>
              <p:nvSpPr>
                <p:cNvPr id="1853" name="Google Shape;1853;p6"/>
                <p:cNvSpPr/>
                <p:nvPr/>
              </p:nvSpPr>
              <p:spPr>
                <a:xfrm>
                  <a:off x="6008096" y="1614542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4" name="Google Shape;1854;p6"/>
                <p:cNvSpPr/>
                <p:nvPr/>
              </p:nvSpPr>
              <p:spPr>
                <a:xfrm>
                  <a:off x="6022147" y="1593341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5" name="Google Shape;1855;p6"/>
                <p:cNvSpPr/>
                <p:nvPr/>
              </p:nvSpPr>
              <p:spPr>
                <a:xfrm>
                  <a:off x="6004179" y="1592865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3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856" name="Google Shape;1856;p6"/>
          <p:cNvGrpSpPr/>
          <p:nvPr/>
        </p:nvGrpSpPr>
        <p:grpSpPr>
          <a:xfrm>
            <a:off x="265944" y="4317460"/>
            <a:ext cx="753541" cy="685446"/>
            <a:chOff x="265944" y="4317460"/>
            <a:chExt cx="753541" cy="685446"/>
          </a:xfrm>
        </p:grpSpPr>
        <p:grpSp>
          <p:nvGrpSpPr>
            <p:cNvPr id="1857" name="Google Shape;1857;p6"/>
            <p:cNvGrpSpPr/>
            <p:nvPr/>
          </p:nvGrpSpPr>
          <p:grpSpPr>
            <a:xfrm>
              <a:off x="566722" y="4560307"/>
              <a:ext cx="452763" cy="442599"/>
              <a:chOff x="3978453" y="3284315"/>
              <a:chExt cx="417794" cy="408415"/>
            </a:xfrm>
          </p:grpSpPr>
          <p:sp>
            <p:nvSpPr>
              <p:cNvPr id="1858" name="Google Shape;1858;p6"/>
              <p:cNvSpPr/>
              <p:nvPr/>
            </p:nvSpPr>
            <p:spPr>
              <a:xfrm>
                <a:off x="4163663" y="3284315"/>
                <a:ext cx="30098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3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6"/>
              <p:cNvSpPr/>
              <p:nvPr/>
            </p:nvSpPr>
            <p:spPr>
              <a:xfrm>
                <a:off x="4079285" y="3306763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1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7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6"/>
              <p:cNvSpPr/>
              <p:nvPr/>
            </p:nvSpPr>
            <p:spPr>
              <a:xfrm>
                <a:off x="4036676" y="3377475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259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6"/>
              <p:cNvSpPr/>
              <p:nvPr/>
            </p:nvSpPr>
            <p:spPr>
              <a:xfrm>
                <a:off x="3978453" y="3436814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3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6"/>
              <p:cNvSpPr/>
              <p:nvPr/>
            </p:nvSpPr>
            <p:spPr>
              <a:xfrm>
                <a:off x="3994673" y="3504628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6"/>
              <p:cNvSpPr/>
              <p:nvPr/>
            </p:nvSpPr>
            <p:spPr>
              <a:xfrm>
                <a:off x="4002731" y="3550824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9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9"/>
                      <a:pt x="79588" y="32671"/>
                    </a:cubicBezTo>
                    <a:cubicBezTo>
                      <a:pt x="92733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6"/>
              <p:cNvSpPr/>
              <p:nvPr/>
            </p:nvSpPr>
            <p:spPr>
              <a:xfrm>
                <a:off x="4076515" y="3581781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2"/>
                      <a:pt x="47524" y="26479"/>
                    </a:cubicBezTo>
                    <a:cubicBezTo>
                      <a:pt x="55810" y="18097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284" y="30194"/>
                      <a:pt x="29426" y="35814"/>
                      <a:pt x="24949" y="435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6"/>
              <p:cNvSpPr/>
              <p:nvPr/>
            </p:nvSpPr>
            <p:spPr>
              <a:xfrm>
                <a:off x="4163792" y="360473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490" y="40196"/>
                    </a:moveTo>
                    <a:cubicBezTo>
                      <a:pt x="7109" y="44863"/>
                      <a:pt x="4633" y="55816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7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157" y="32385"/>
                      <a:pt x="7490" y="4019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6"/>
              <p:cNvSpPr/>
              <p:nvPr/>
            </p:nvSpPr>
            <p:spPr>
              <a:xfrm>
                <a:off x="4208716" y="3581209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7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7" y="108775"/>
                      <a:pt x="62674" y="100584"/>
                      <a:pt x="59817" y="92773"/>
                    </a:cubicBezTo>
                    <a:cubicBezTo>
                      <a:pt x="58388" y="88963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6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03" y="40957"/>
                      <a:pt x="24955" y="47911"/>
                      <a:pt x="28670" y="578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6"/>
              <p:cNvSpPr/>
              <p:nvPr/>
            </p:nvSpPr>
            <p:spPr>
              <a:xfrm>
                <a:off x="4254436" y="3560825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3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7" y="95536"/>
                      <a:pt x="90868" y="90964"/>
                    </a:cubicBezTo>
                    <a:cubicBezTo>
                      <a:pt x="95441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1"/>
                    </a:cubicBezTo>
                    <a:cubicBezTo>
                      <a:pt x="75628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2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6"/>
              <p:cNvSpPr/>
              <p:nvPr/>
            </p:nvSpPr>
            <p:spPr>
              <a:xfrm>
                <a:off x="4284726" y="3515677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6" y="51625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4" y="35433"/>
                    </a:cubicBezTo>
                    <a:cubicBezTo>
                      <a:pt x="85153" y="34671"/>
                      <a:pt x="81343" y="34099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1"/>
                    </a:lnTo>
                    <a:cubicBezTo>
                      <a:pt x="0" y="31051"/>
                      <a:pt x="0" y="31051"/>
                      <a:pt x="22765" y="32385"/>
                    </a:cubicBezTo>
                    <a:cubicBezTo>
                      <a:pt x="36767" y="33147"/>
                      <a:pt x="44005" y="35338"/>
                      <a:pt x="53912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6"/>
              <p:cNvSpPr/>
              <p:nvPr/>
            </p:nvSpPr>
            <p:spPr>
              <a:xfrm>
                <a:off x="4293393" y="3469437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337" y="17094"/>
                      <a:pt x="32766" y="16332"/>
                      <a:pt x="40577" y="1557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6"/>
              <p:cNvSpPr/>
              <p:nvPr/>
            </p:nvSpPr>
            <p:spPr>
              <a:xfrm>
                <a:off x="4270247" y="3376884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7" y="4490"/>
                      <a:pt x="80200" y="7634"/>
                      <a:pt x="77057" y="10206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7" y="44591"/>
                      <a:pt x="57340" y="392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6"/>
              <p:cNvSpPr/>
              <p:nvPr/>
            </p:nvSpPr>
            <p:spPr>
              <a:xfrm>
                <a:off x="4231100" y="3333220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7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346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6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6"/>
              <p:cNvSpPr/>
              <p:nvPr/>
            </p:nvSpPr>
            <p:spPr>
              <a:xfrm rot="-552203">
                <a:off x="4067587" y="3380286"/>
                <a:ext cx="234217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234128" h="234128" extrusionOk="0">
                    <a:moveTo>
                      <a:pt x="234128" y="117064"/>
                    </a:moveTo>
                    <a:cubicBezTo>
                      <a:pt x="234128" y="181717"/>
                      <a:pt x="181717" y="234128"/>
                      <a:pt x="117064" y="234128"/>
                    </a:cubicBezTo>
                    <a:cubicBezTo>
                      <a:pt x="52411" y="234128"/>
                      <a:pt x="0" y="181717"/>
                      <a:pt x="0" y="117064"/>
                    </a:cubicBezTo>
                    <a:cubicBezTo>
                      <a:pt x="0" y="52411"/>
                      <a:pt x="52411" y="0"/>
                      <a:pt x="117064" y="0"/>
                    </a:cubicBezTo>
                    <a:cubicBezTo>
                      <a:pt x="181717" y="0"/>
                      <a:pt x="234128" y="52412"/>
                      <a:pt x="234128" y="11706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73" name="Google Shape;1873;p6"/>
              <p:cNvGrpSpPr/>
              <p:nvPr/>
            </p:nvGrpSpPr>
            <p:grpSpPr>
              <a:xfrm>
                <a:off x="4109643" y="3425224"/>
                <a:ext cx="51543" cy="48162"/>
                <a:chOff x="4109643" y="3425224"/>
                <a:chExt cx="51543" cy="48162"/>
              </a:xfrm>
            </p:grpSpPr>
            <p:sp>
              <p:nvSpPr>
                <p:cNvPr id="1874" name="Google Shape;1874;p6"/>
                <p:cNvSpPr/>
                <p:nvPr/>
              </p:nvSpPr>
              <p:spPr>
                <a:xfrm>
                  <a:off x="4109643" y="3425224"/>
                  <a:ext cx="3060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3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0"/>
                        <a:pt x="32684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5" name="Google Shape;1875;p6"/>
                <p:cNvSpPr/>
                <p:nvPr/>
              </p:nvSpPr>
              <p:spPr>
                <a:xfrm>
                  <a:off x="4124991" y="3449669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2" y="7906"/>
                      </a:cubicBezTo>
                      <a:cubicBezTo>
                        <a:pt x="16383" y="13335"/>
                        <a:pt x="16859" y="22288"/>
                        <a:pt x="16859" y="23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6" name="Google Shape;1876;p6"/>
                <p:cNvSpPr/>
                <p:nvPr/>
              </p:nvSpPr>
              <p:spPr>
                <a:xfrm>
                  <a:off x="4138898" y="3439287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77" name="Google Shape;1877;p6"/>
              <p:cNvGrpSpPr/>
              <p:nvPr/>
            </p:nvGrpSpPr>
            <p:grpSpPr>
              <a:xfrm>
                <a:off x="4212145" y="3418388"/>
                <a:ext cx="27594" cy="38138"/>
                <a:chOff x="4212145" y="3418388"/>
                <a:chExt cx="27594" cy="38138"/>
              </a:xfrm>
            </p:grpSpPr>
            <p:sp>
              <p:nvSpPr>
                <p:cNvPr id="1878" name="Google Shape;1878;p6"/>
                <p:cNvSpPr/>
                <p:nvPr/>
              </p:nvSpPr>
              <p:spPr>
                <a:xfrm>
                  <a:off x="4224651" y="3418388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9" name="Google Shape;1879;p6"/>
                <p:cNvSpPr/>
                <p:nvPr/>
              </p:nvSpPr>
              <p:spPr>
                <a:xfrm>
                  <a:off x="4212145" y="3431571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2" y="5905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0" name="Google Shape;1880;p6"/>
                <p:cNvSpPr/>
                <p:nvPr/>
              </p:nvSpPr>
              <p:spPr>
                <a:xfrm>
                  <a:off x="4225734" y="3438810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3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81" name="Google Shape;1881;p6"/>
              <p:cNvGrpSpPr/>
              <p:nvPr/>
            </p:nvGrpSpPr>
            <p:grpSpPr>
              <a:xfrm>
                <a:off x="4224528" y="3513391"/>
                <a:ext cx="36239" cy="30883"/>
                <a:chOff x="4224528" y="3513391"/>
                <a:chExt cx="36239" cy="30883"/>
              </a:xfrm>
            </p:grpSpPr>
            <p:sp>
              <p:nvSpPr>
                <p:cNvPr id="1882" name="Google Shape;1882;p6"/>
                <p:cNvSpPr/>
                <p:nvPr/>
              </p:nvSpPr>
              <p:spPr>
                <a:xfrm>
                  <a:off x="4239436" y="3527846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2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2" y="5166"/>
                        <a:pt x="22619" y="10310"/>
                        <a:pt x="20810" y="13739"/>
                      </a:cubicBezTo>
                      <a:cubicBezTo>
                        <a:pt x="19000" y="17073"/>
                        <a:pt x="12999" y="17358"/>
                        <a:pt x="7380" y="14310"/>
                      </a:cubicBezTo>
                      <a:cubicBezTo>
                        <a:pt x="1760" y="11262"/>
                        <a:pt x="-1288" y="6024"/>
                        <a:pt x="522" y="26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3" name="Google Shape;1883;p6"/>
                <p:cNvSpPr/>
                <p:nvPr/>
              </p:nvSpPr>
              <p:spPr>
                <a:xfrm>
                  <a:off x="4236338" y="3513391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3"/>
                      </a:cubicBezTo>
                      <a:cubicBezTo>
                        <a:pt x="1048" y="6953"/>
                        <a:pt x="191" y="1048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4" name="Google Shape;1884;p6"/>
                <p:cNvSpPr/>
                <p:nvPr/>
              </p:nvSpPr>
              <p:spPr>
                <a:xfrm>
                  <a:off x="4224528" y="3525392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3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85" name="Google Shape;1885;p6"/>
              <p:cNvGrpSpPr/>
              <p:nvPr/>
            </p:nvGrpSpPr>
            <p:grpSpPr>
              <a:xfrm>
                <a:off x="4092556" y="3523011"/>
                <a:ext cx="36530" cy="26939"/>
                <a:chOff x="4092556" y="3523011"/>
                <a:chExt cx="36530" cy="26939"/>
              </a:xfrm>
            </p:grpSpPr>
            <p:sp>
              <p:nvSpPr>
                <p:cNvPr id="1886" name="Google Shape;1886;p6"/>
                <p:cNvSpPr/>
                <p:nvPr/>
              </p:nvSpPr>
              <p:spPr>
                <a:xfrm>
                  <a:off x="4092556" y="3532527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385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7" name="Google Shape;1887;p6"/>
                <p:cNvSpPr/>
                <p:nvPr/>
              </p:nvSpPr>
              <p:spPr>
                <a:xfrm>
                  <a:off x="4110132" y="3537634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79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8" name="Google Shape;1888;p6"/>
                <p:cNvSpPr/>
                <p:nvPr/>
              </p:nvSpPr>
              <p:spPr>
                <a:xfrm>
                  <a:off x="4106894" y="3523011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5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89" name="Google Shape;1889;p6"/>
              <p:cNvGrpSpPr/>
              <p:nvPr/>
            </p:nvGrpSpPr>
            <p:grpSpPr>
              <a:xfrm>
                <a:off x="4176617" y="3522344"/>
                <a:ext cx="25648" cy="55094"/>
                <a:chOff x="4176617" y="3522344"/>
                <a:chExt cx="25648" cy="55094"/>
              </a:xfrm>
            </p:grpSpPr>
            <p:sp>
              <p:nvSpPr>
                <p:cNvPr id="1890" name="Google Shape;1890;p6"/>
                <p:cNvSpPr/>
                <p:nvPr/>
              </p:nvSpPr>
              <p:spPr>
                <a:xfrm>
                  <a:off x="4180549" y="3543926"/>
                  <a:ext cx="21716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6" h="33512" extrusionOk="0">
                      <a:moveTo>
                        <a:pt x="6354" y="231"/>
                      </a:moveTo>
                      <a:cubicBezTo>
                        <a:pt x="11784" y="-1293"/>
                        <a:pt x="18261" y="4898"/>
                        <a:pt x="20737" y="14042"/>
                      </a:cubicBezTo>
                      <a:cubicBezTo>
                        <a:pt x="23214" y="23186"/>
                        <a:pt x="20832" y="31758"/>
                        <a:pt x="15403" y="33282"/>
                      </a:cubicBezTo>
                      <a:cubicBezTo>
                        <a:pt x="9974" y="34806"/>
                        <a:pt x="3497" y="28615"/>
                        <a:pt x="1020" y="19471"/>
                      </a:cubicBezTo>
                      <a:cubicBezTo>
                        <a:pt x="-1551" y="10327"/>
                        <a:pt x="925" y="1755"/>
                        <a:pt x="6354" y="2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1" name="Google Shape;1891;p6"/>
                <p:cNvSpPr/>
                <p:nvPr/>
              </p:nvSpPr>
              <p:spPr>
                <a:xfrm>
                  <a:off x="4194586" y="3522725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2" name="Google Shape;1892;p6"/>
                <p:cNvSpPr/>
                <p:nvPr/>
              </p:nvSpPr>
              <p:spPr>
                <a:xfrm>
                  <a:off x="4176617" y="3522344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5"/>
                      </a:moveTo>
                      <a:cubicBezTo>
                        <a:pt x="5143" y="26575"/>
                        <a:pt x="6001" y="20669"/>
                        <a:pt x="6382" y="18479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93" name="Google Shape;1893;p6"/>
            <p:cNvGrpSpPr/>
            <p:nvPr/>
          </p:nvGrpSpPr>
          <p:grpSpPr>
            <a:xfrm>
              <a:off x="265944" y="4317460"/>
              <a:ext cx="343803" cy="336086"/>
              <a:chOff x="7004450" y="1386839"/>
              <a:chExt cx="417794" cy="408416"/>
            </a:xfrm>
          </p:grpSpPr>
          <p:sp>
            <p:nvSpPr>
              <p:cNvPr id="1894" name="Google Shape;1894;p6"/>
              <p:cNvSpPr/>
              <p:nvPr/>
            </p:nvSpPr>
            <p:spPr>
              <a:xfrm>
                <a:off x="7189660" y="1386839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6"/>
                      <a:pt x="20193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6"/>
              <p:cNvSpPr/>
              <p:nvPr/>
            </p:nvSpPr>
            <p:spPr>
              <a:xfrm>
                <a:off x="7105283" y="1409288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7" y="3650"/>
                      <a:pt x="-1729" y="11936"/>
                      <a:pt x="1701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4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6" y="95566"/>
                    </a:lnTo>
                    <a:cubicBezTo>
                      <a:pt x="68376" y="95566"/>
                      <a:pt x="68376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6"/>
              <p:cNvSpPr/>
              <p:nvPr/>
            </p:nvSpPr>
            <p:spPr>
              <a:xfrm>
                <a:off x="7062673" y="1480000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1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6"/>
              <p:cNvSpPr/>
              <p:nvPr/>
            </p:nvSpPr>
            <p:spPr>
              <a:xfrm>
                <a:off x="7004450" y="1539339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4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8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1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2" y="53241"/>
                      <a:pt x="104342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03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6"/>
              <p:cNvSpPr/>
              <p:nvPr/>
            </p:nvSpPr>
            <p:spPr>
              <a:xfrm>
                <a:off x="7020670" y="1607153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6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6"/>
              <p:cNvSpPr/>
              <p:nvPr/>
            </p:nvSpPr>
            <p:spPr>
              <a:xfrm>
                <a:off x="7028728" y="1653349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4"/>
                      <a:pt x="66349" y="37528"/>
                      <a:pt x="79589" y="32671"/>
                    </a:cubicBezTo>
                    <a:cubicBezTo>
                      <a:pt x="92828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6"/>
              <p:cNvSpPr/>
              <p:nvPr/>
            </p:nvSpPr>
            <p:spPr>
              <a:xfrm>
                <a:off x="7102512" y="1684305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90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50"/>
                      <a:pt x="15805" y="88582"/>
                      <a:pt x="19234" y="82486"/>
                    </a:cubicBezTo>
                    <a:cubicBezTo>
                      <a:pt x="20949" y="79534"/>
                      <a:pt x="21616" y="76105"/>
                      <a:pt x="22759" y="72961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1"/>
                      <a:pt x="47524" y="26479"/>
                    </a:cubicBezTo>
                    <a:cubicBezTo>
                      <a:pt x="55810" y="18098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194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6"/>
              <p:cNvSpPr/>
              <p:nvPr/>
            </p:nvSpPr>
            <p:spPr>
              <a:xfrm>
                <a:off x="7189694" y="1707260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5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252" y="32385"/>
                      <a:pt x="7586" y="4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6"/>
              <p:cNvSpPr/>
              <p:nvPr/>
            </p:nvSpPr>
            <p:spPr>
              <a:xfrm>
                <a:off x="7234618" y="1683734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5" y="113157"/>
                      <a:pt x="53912" y="110966"/>
                    </a:cubicBezTo>
                    <a:cubicBezTo>
                      <a:pt x="60007" y="108776"/>
                      <a:pt x="62674" y="100584"/>
                      <a:pt x="59817" y="92774"/>
                    </a:cubicBezTo>
                    <a:cubicBezTo>
                      <a:pt x="58388" y="88964"/>
                      <a:pt x="55816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6"/>
              <p:cNvSpPr/>
              <p:nvPr/>
            </p:nvSpPr>
            <p:spPr>
              <a:xfrm>
                <a:off x="7280433" y="1663350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6"/>
              <p:cNvSpPr/>
              <p:nvPr/>
            </p:nvSpPr>
            <p:spPr>
              <a:xfrm>
                <a:off x="7310723" y="1618202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7" y="51625"/>
                    </a:cubicBezTo>
                    <a:cubicBezTo>
                      <a:pt x="83058" y="54483"/>
                      <a:pt x="87821" y="58007"/>
                      <a:pt x="92773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4" y="34671"/>
                      <a:pt x="81344" y="34100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96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147"/>
                      <a:pt x="43910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6"/>
              <p:cNvSpPr/>
              <p:nvPr/>
            </p:nvSpPr>
            <p:spPr>
              <a:xfrm>
                <a:off x="7319295" y="1571961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89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5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6"/>
              <p:cNvSpPr/>
              <p:nvPr/>
            </p:nvSpPr>
            <p:spPr>
              <a:xfrm>
                <a:off x="7296150" y="1479409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2"/>
                      <a:pt x="93631" y="-1701"/>
                      <a:pt x="86392" y="2490"/>
                    </a:cubicBezTo>
                    <a:cubicBezTo>
                      <a:pt x="82868" y="4491"/>
                      <a:pt x="80201" y="7634"/>
                      <a:pt x="77057" y="10205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2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6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6"/>
              <p:cNvSpPr/>
              <p:nvPr/>
            </p:nvSpPr>
            <p:spPr>
              <a:xfrm>
                <a:off x="7257097" y="1435745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8" name="Google Shape;1908;p6"/>
              <p:cNvSpPr/>
              <p:nvPr/>
            </p:nvSpPr>
            <p:spPr>
              <a:xfrm>
                <a:off x="7093553" y="1482756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4" y="117062"/>
                    </a:moveTo>
                    <a:cubicBezTo>
                      <a:pt x="234124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0" y="0"/>
                      <a:pt x="117062" y="0"/>
                    </a:cubicBezTo>
                    <a:cubicBezTo>
                      <a:pt x="181714" y="0"/>
                      <a:pt x="234124" y="52411"/>
                      <a:pt x="234124" y="1170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09" name="Google Shape;1909;p6"/>
              <p:cNvGrpSpPr/>
              <p:nvPr/>
            </p:nvGrpSpPr>
            <p:grpSpPr>
              <a:xfrm>
                <a:off x="7135640" y="1527749"/>
                <a:ext cx="51543" cy="48161"/>
                <a:chOff x="7135640" y="1527749"/>
                <a:chExt cx="51543" cy="48161"/>
              </a:xfrm>
            </p:grpSpPr>
            <p:sp>
              <p:nvSpPr>
                <p:cNvPr id="1910" name="Google Shape;1910;p6"/>
                <p:cNvSpPr/>
                <p:nvPr/>
              </p:nvSpPr>
              <p:spPr>
                <a:xfrm>
                  <a:off x="7135640" y="1527749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9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1"/>
                        <a:pt x="32589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1" name="Google Shape;1911;p6"/>
                <p:cNvSpPr/>
                <p:nvPr/>
              </p:nvSpPr>
              <p:spPr>
                <a:xfrm>
                  <a:off x="7150989" y="1552193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7"/>
                        <a:pt x="12382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2" name="Google Shape;1912;p6"/>
                <p:cNvSpPr/>
                <p:nvPr/>
              </p:nvSpPr>
              <p:spPr>
                <a:xfrm>
                  <a:off x="7164895" y="1541811"/>
                  <a:ext cx="22288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8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8" y="18288"/>
                        <a:pt x="22288" y="18288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13" name="Google Shape;1913;p6"/>
              <p:cNvGrpSpPr/>
              <p:nvPr/>
            </p:nvGrpSpPr>
            <p:grpSpPr>
              <a:xfrm>
                <a:off x="7238047" y="1520913"/>
                <a:ext cx="27594" cy="38138"/>
                <a:chOff x="7238047" y="1520913"/>
                <a:chExt cx="27594" cy="38138"/>
              </a:xfrm>
            </p:grpSpPr>
            <p:sp>
              <p:nvSpPr>
                <p:cNvPr id="1914" name="Google Shape;1914;p6"/>
                <p:cNvSpPr/>
                <p:nvPr/>
              </p:nvSpPr>
              <p:spPr>
                <a:xfrm>
                  <a:off x="7250553" y="1520913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5" name="Google Shape;1915;p6"/>
                <p:cNvSpPr/>
                <p:nvPr/>
              </p:nvSpPr>
              <p:spPr>
                <a:xfrm>
                  <a:off x="7238047" y="1534096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5"/>
                        <a:pt x="9525" y="9430"/>
                      </a:cubicBezTo>
                      <a:cubicBezTo>
                        <a:pt x="6668" y="12954"/>
                        <a:pt x="953" y="14859"/>
                        <a:pt x="0" y="15145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6" name="Google Shape;1916;p6"/>
                <p:cNvSpPr/>
                <p:nvPr/>
              </p:nvSpPr>
              <p:spPr>
                <a:xfrm>
                  <a:off x="7251731" y="1541335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17" name="Google Shape;1917;p6"/>
              <p:cNvGrpSpPr/>
              <p:nvPr/>
            </p:nvGrpSpPr>
            <p:grpSpPr>
              <a:xfrm>
                <a:off x="7250430" y="1615916"/>
                <a:ext cx="36335" cy="30883"/>
                <a:chOff x="7250430" y="1615916"/>
                <a:chExt cx="36335" cy="30883"/>
              </a:xfrm>
            </p:grpSpPr>
            <p:sp>
              <p:nvSpPr>
                <p:cNvPr id="1918" name="Google Shape;1918;p6"/>
                <p:cNvSpPr/>
                <p:nvPr/>
              </p:nvSpPr>
              <p:spPr>
                <a:xfrm>
                  <a:off x="7265434" y="1630371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19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9" name="Google Shape;1919;p6"/>
                <p:cNvSpPr/>
                <p:nvPr/>
              </p:nvSpPr>
              <p:spPr>
                <a:xfrm>
                  <a:off x="7262336" y="1615916"/>
                  <a:ext cx="12953" cy="1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" h="14858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0" name="Google Shape;1920;p6"/>
                <p:cNvSpPr/>
                <p:nvPr/>
              </p:nvSpPr>
              <p:spPr>
                <a:xfrm>
                  <a:off x="7250430" y="1627917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1" name="Google Shape;1921;p6"/>
              <p:cNvGrpSpPr/>
              <p:nvPr/>
            </p:nvGrpSpPr>
            <p:grpSpPr>
              <a:xfrm>
                <a:off x="7118458" y="1625536"/>
                <a:ext cx="36626" cy="26939"/>
                <a:chOff x="7118458" y="1625536"/>
                <a:chExt cx="36626" cy="26939"/>
              </a:xfrm>
            </p:grpSpPr>
            <p:sp>
              <p:nvSpPr>
                <p:cNvPr id="1922" name="Google Shape;1922;p6"/>
                <p:cNvSpPr/>
                <p:nvPr/>
              </p:nvSpPr>
              <p:spPr>
                <a:xfrm>
                  <a:off x="7118458" y="1635052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480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3" name="Google Shape;1923;p6"/>
                <p:cNvSpPr/>
                <p:nvPr/>
              </p:nvSpPr>
              <p:spPr>
                <a:xfrm>
                  <a:off x="7136130" y="1640158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8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4" name="Google Shape;1924;p6"/>
                <p:cNvSpPr/>
                <p:nvPr/>
              </p:nvSpPr>
              <p:spPr>
                <a:xfrm>
                  <a:off x="7132891" y="1625536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3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5" name="Google Shape;1925;p6"/>
              <p:cNvGrpSpPr/>
              <p:nvPr/>
            </p:nvGrpSpPr>
            <p:grpSpPr>
              <a:xfrm>
                <a:off x="7202614" y="1624869"/>
                <a:ext cx="25648" cy="55094"/>
                <a:chOff x="7202614" y="1624869"/>
                <a:chExt cx="25648" cy="55094"/>
              </a:xfrm>
            </p:grpSpPr>
            <p:sp>
              <p:nvSpPr>
                <p:cNvPr id="1926" name="Google Shape;1926;p6"/>
                <p:cNvSpPr/>
                <p:nvPr/>
              </p:nvSpPr>
              <p:spPr>
                <a:xfrm>
                  <a:off x="7206531" y="1646451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6"/>
                <p:cNvSpPr/>
                <p:nvPr/>
              </p:nvSpPr>
              <p:spPr>
                <a:xfrm>
                  <a:off x="7220583" y="1625250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4" y="14954"/>
                      </a:cubicBezTo>
                      <a:cubicBezTo>
                        <a:pt x="510" y="8192"/>
                        <a:pt x="5939" y="1143"/>
                        <a:pt x="6892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8" name="Google Shape;1928;p6"/>
                <p:cNvSpPr/>
                <p:nvPr/>
              </p:nvSpPr>
              <p:spPr>
                <a:xfrm>
                  <a:off x="7202614" y="1624869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4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Maryland &amp; Covid</a:t>
            </a:r>
            <a:endParaRPr/>
          </a:p>
        </p:txBody>
      </p:sp>
      <p:grpSp>
        <p:nvGrpSpPr>
          <p:cNvPr id="1934" name="Google Shape;1934;p7"/>
          <p:cNvGrpSpPr/>
          <p:nvPr/>
        </p:nvGrpSpPr>
        <p:grpSpPr>
          <a:xfrm>
            <a:off x="3733157" y="1595106"/>
            <a:ext cx="1617912" cy="1582158"/>
            <a:chOff x="10670122" y="1320123"/>
            <a:chExt cx="1235048" cy="1207754"/>
          </a:xfrm>
        </p:grpSpPr>
        <p:sp>
          <p:nvSpPr>
            <p:cNvPr id="1935" name="Google Shape;1935;p7"/>
            <p:cNvSpPr/>
            <p:nvPr/>
          </p:nvSpPr>
          <p:spPr>
            <a:xfrm>
              <a:off x="11814831" y="2019941"/>
              <a:ext cx="90339" cy="90419"/>
            </a:xfrm>
            <a:custGeom>
              <a:avLst/>
              <a:gdLst/>
              <a:ahLst/>
              <a:cxnLst/>
              <a:rect l="l" t="t" r="r" b="b"/>
              <a:pathLst>
                <a:path w="96878" h="96964" extrusionOk="0">
                  <a:moveTo>
                    <a:pt x="96878" y="48483"/>
                  </a:moveTo>
                  <a:cubicBezTo>
                    <a:pt x="96878" y="75248"/>
                    <a:pt x="75181" y="96965"/>
                    <a:pt x="48439" y="96965"/>
                  </a:cubicBezTo>
                  <a:cubicBezTo>
                    <a:pt x="21698" y="96965"/>
                    <a:pt x="0" y="75248"/>
                    <a:pt x="0" y="48483"/>
                  </a:cubicBezTo>
                  <a:cubicBezTo>
                    <a:pt x="0" y="21717"/>
                    <a:pt x="21698" y="0"/>
                    <a:pt x="48439" y="0"/>
                  </a:cubicBezTo>
                  <a:cubicBezTo>
                    <a:pt x="75181" y="-95"/>
                    <a:pt x="96878" y="21622"/>
                    <a:pt x="96878" y="48483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10693846" y="1663948"/>
              <a:ext cx="66290" cy="66437"/>
            </a:xfrm>
            <a:custGeom>
              <a:avLst/>
              <a:gdLst/>
              <a:ahLst/>
              <a:cxnLst/>
              <a:rect l="l" t="t" r="r" b="b"/>
              <a:pathLst>
                <a:path w="71088" h="71246" extrusionOk="0">
                  <a:moveTo>
                    <a:pt x="71089" y="35623"/>
                  </a:moveTo>
                  <a:cubicBezTo>
                    <a:pt x="71089" y="55245"/>
                    <a:pt x="55196" y="71247"/>
                    <a:pt x="35496" y="71247"/>
                  </a:cubicBezTo>
                  <a:cubicBezTo>
                    <a:pt x="15797" y="71247"/>
                    <a:pt x="0" y="55340"/>
                    <a:pt x="0" y="35623"/>
                  </a:cubicBezTo>
                  <a:cubicBezTo>
                    <a:pt x="0" y="16002"/>
                    <a:pt x="15892" y="0"/>
                    <a:pt x="35496" y="0"/>
                  </a:cubicBezTo>
                  <a:cubicBezTo>
                    <a:pt x="55101" y="0"/>
                    <a:pt x="71089" y="16002"/>
                    <a:pt x="71089" y="35623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11591823" y="1440831"/>
              <a:ext cx="96373" cy="96459"/>
            </a:xfrm>
            <a:custGeom>
              <a:avLst/>
              <a:gdLst/>
              <a:ahLst/>
              <a:cxnLst/>
              <a:rect l="l" t="t" r="r" b="b"/>
              <a:pathLst>
                <a:path w="103349" h="103441" extrusionOk="0">
                  <a:moveTo>
                    <a:pt x="103350" y="51721"/>
                  </a:moveTo>
                  <a:cubicBezTo>
                    <a:pt x="103350" y="80285"/>
                    <a:pt x="80214" y="103442"/>
                    <a:pt x="51675" y="103442"/>
                  </a:cubicBezTo>
                  <a:cubicBezTo>
                    <a:pt x="23136" y="103442"/>
                    <a:pt x="0" y="80285"/>
                    <a:pt x="0" y="51721"/>
                  </a:cubicBezTo>
                  <a:cubicBezTo>
                    <a:pt x="0" y="23156"/>
                    <a:pt x="23136" y="0"/>
                    <a:pt x="51675" y="0"/>
                  </a:cubicBezTo>
                  <a:cubicBezTo>
                    <a:pt x="80214" y="0"/>
                    <a:pt x="103350" y="23156"/>
                    <a:pt x="103350" y="51721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11224078" y="1320123"/>
              <a:ext cx="54310" cy="54357"/>
            </a:xfrm>
            <a:custGeom>
              <a:avLst/>
              <a:gdLst/>
              <a:ahLst/>
              <a:cxnLst/>
              <a:rect l="l" t="t" r="r" b="b"/>
              <a:pathLst>
                <a:path w="58241" h="58292" extrusionOk="0">
                  <a:moveTo>
                    <a:pt x="58241" y="29147"/>
                  </a:moveTo>
                  <a:cubicBezTo>
                    <a:pt x="58241" y="45244"/>
                    <a:pt x="45204" y="58293"/>
                    <a:pt x="29121" y="58293"/>
                  </a:cubicBezTo>
                  <a:cubicBezTo>
                    <a:pt x="13038" y="58293"/>
                    <a:pt x="0" y="45244"/>
                    <a:pt x="0" y="29147"/>
                  </a:cubicBezTo>
                  <a:cubicBezTo>
                    <a:pt x="0" y="13049"/>
                    <a:pt x="13038" y="0"/>
                    <a:pt x="29121" y="0"/>
                  </a:cubicBezTo>
                  <a:cubicBezTo>
                    <a:pt x="45299" y="95"/>
                    <a:pt x="58241" y="13145"/>
                    <a:pt x="58241" y="29147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11466195" y="1950927"/>
              <a:ext cx="220621" cy="64859"/>
            </a:xfrm>
            <a:custGeom>
              <a:avLst/>
              <a:gdLst/>
              <a:ahLst/>
              <a:cxnLst/>
              <a:rect l="l" t="t" r="r" b="b"/>
              <a:pathLst>
                <a:path w="236591" h="69554" extrusionOk="0">
                  <a:moveTo>
                    <a:pt x="13101" y="62961"/>
                  </a:moveTo>
                  <a:cubicBezTo>
                    <a:pt x="13101" y="62961"/>
                    <a:pt x="28993" y="50388"/>
                    <a:pt x="81239" y="47149"/>
                  </a:cubicBezTo>
                  <a:cubicBezTo>
                    <a:pt x="133484" y="43911"/>
                    <a:pt x="166698" y="57151"/>
                    <a:pt x="196103" y="67438"/>
                  </a:cubicBezTo>
                  <a:cubicBezTo>
                    <a:pt x="225510" y="77725"/>
                    <a:pt x="235692" y="48293"/>
                    <a:pt x="236549" y="27147"/>
                  </a:cubicBezTo>
                  <a:cubicBezTo>
                    <a:pt x="237310" y="6001"/>
                    <a:pt x="228174" y="-10382"/>
                    <a:pt x="195437" y="7906"/>
                  </a:cubicBezTo>
                  <a:cubicBezTo>
                    <a:pt x="162700" y="26194"/>
                    <a:pt x="85902" y="29052"/>
                    <a:pt x="53926" y="26194"/>
                  </a:cubicBezTo>
                  <a:cubicBezTo>
                    <a:pt x="21951" y="23337"/>
                    <a:pt x="3869" y="18574"/>
                    <a:pt x="3869" y="18574"/>
                  </a:cubicBezTo>
                  <a:cubicBezTo>
                    <a:pt x="3869" y="18574"/>
                    <a:pt x="-9358" y="51817"/>
                    <a:pt x="13101" y="62961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11101370" y="1522327"/>
              <a:ext cx="99635" cy="215373"/>
            </a:xfrm>
            <a:custGeom>
              <a:avLst/>
              <a:gdLst/>
              <a:ahLst/>
              <a:cxnLst/>
              <a:rect l="l" t="t" r="r" b="b"/>
              <a:pathLst>
                <a:path w="106847" h="230963" extrusionOk="0">
                  <a:moveTo>
                    <a:pt x="106847" y="211785"/>
                  </a:moveTo>
                  <a:cubicBezTo>
                    <a:pt x="106847" y="211785"/>
                    <a:pt x="91145" y="199021"/>
                    <a:pt x="76585" y="148634"/>
                  </a:cubicBezTo>
                  <a:cubicBezTo>
                    <a:pt x="62024" y="98342"/>
                    <a:pt x="67735" y="62909"/>
                    <a:pt x="71351" y="31953"/>
                  </a:cubicBezTo>
                  <a:cubicBezTo>
                    <a:pt x="74967" y="997"/>
                    <a:pt x="44038" y="-2623"/>
                    <a:pt x="23197" y="1282"/>
                  </a:cubicBezTo>
                  <a:cubicBezTo>
                    <a:pt x="2356" y="5092"/>
                    <a:pt x="-11634" y="17665"/>
                    <a:pt x="13395" y="45574"/>
                  </a:cubicBezTo>
                  <a:cubicBezTo>
                    <a:pt x="38328" y="73577"/>
                    <a:pt x="57932" y="147967"/>
                    <a:pt x="62024" y="179781"/>
                  </a:cubicBezTo>
                  <a:cubicBezTo>
                    <a:pt x="66116" y="211594"/>
                    <a:pt x="65545" y="230359"/>
                    <a:pt x="65545" y="230359"/>
                  </a:cubicBezTo>
                  <a:cubicBezTo>
                    <a:pt x="65545" y="230359"/>
                    <a:pt x="100852" y="236169"/>
                    <a:pt x="106847" y="211785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11364125" y="2180973"/>
              <a:ext cx="151376" cy="198307"/>
            </a:xfrm>
            <a:custGeom>
              <a:avLst/>
              <a:gdLst/>
              <a:ahLst/>
              <a:cxnLst/>
              <a:rect l="l" t="t" r="r" b="b"/>
              <a:pathLst>
                <a:path w="162334" h="212662" extrusionOk="0">
                  <a:moveTo>
                    <a:pt x="81" y="30575"/>
                  </a:moveTo>
                  <a:cubicBezTo>
                    <a:pt x="81" y="30575"/>
                    <a:pt x="19019" y="37814"/>
                    <a:pt x="48615" y="81058"/>
                  </a:cubicBezTo>
                  <a:cubicBezTo>
                    <a:pt x="78116" y="124301"/>
                    <a:pt x="83827" y="159639"/>
                    <a:pt x="90107" y="190214"/>
                  </a:cubicBezTo>
                  <a:cubicBezTo>
                    <a:pt x="96389" y="220694"/>
                    <a:pt x="126842" y="214503"/>
                    <a:pt x="145398" y="204311"/>
                  </a:cubicBezTo>
                  <a:cubicBezTo>
                    <a:pt x="163956" y="194120"/>
                    <a:pt x="173377" y="177927"/>
                    <a:pt x="140926" y="159163"/>
                  </a:cubicBezTo>
                  <a:cubicBezTo>
                    <a:pt x="108474" y="140399"/>
                    <a:pt x="66602" y="75819"/>
                    <a:pt x="52707" y="46958"/>
                  </a:cubicBezTo>
                  <a:cubicBezTo>
                    <a:pt x="38814" y="18002"/>
                    <a:pt x="33579" y="0"/>
                    <a:pt x="33579" y="0"/>
                  </a:cubicBezTo>
                  <a:cubicBezTo>
                    <a:pt x="33579" y="0"/>
                    <a:pt x="-1917" y="5525"/>
                    <a:pt x="81" y="30575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10795148" y="2067461"/>
              <a:ext cx="210825" cy="118856"/>
            </a:xfrm>
            <a:custGeom>
              <a:avLst/>
              <a:gdLst/>
              <a:ahLst/>
              <a:cxnLst/>
              <a:rect l="l" t="t" r="r" b="b"/>
              <a:pathLst>
                <a:path w="226086" h="127459" extrusionOk="0">
                  <a:moveTo>
                    <a:pt x="202841" y="0"/>
                  </a:moveTo>
                  <a:cubicBezTo>
                    <a:pt x="202841" y="0"/>
                    <a:pt x="191897" y="17050"/>
                    <a:pt x="143553" y="37052"/>
                  </a:cubicBezTo>
                  <a:cubicBezTo>
                    <a:pt x="95209" y="57055"/>
                    <a:pt x="59427" y="55340"/>
                    <a:pt x="28308" y="55150"/>
                  </a:cubicBezTo>
                  <a:cubicBezTo>
                    <a:pt x="-2811" y="54959"/>
                    <a:pt x="-3002" y="86106"/>
                    <a:pt x="3184" y="106394"/>
                  </a:cubicBezTo>
                  <a:cubicBezTo>
                    <a:pt x="9274" y="126683"/>
                    <a:pt x="23264" y="139160"/>
                    <a:pt x="48292" y="111252"/>
                  </a:cubicBezTo>
                  <a:cubicBezTo>
                    <a:pt x="73321" y="83344"/>
                    <a:pt x="145076" y="55626"/>
                    <a:pt x="176194" y="48006"/>
                  </a:cubicBezTo>
                  <a:cubicBezTo>
                    <a:pt x="207314" y="40386"/>
                    <a:pt x="226061" y="38957"/>
                    <a:pt x="226061" y="38957"/>
                  </a:cubicBezTo>
                  <a:cubicBezTo>
                    <a:pt x="226061" y="38957"/>
                    <a:pt x="227774" y="3239"/>
                    <a:pt x="202841" y="0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10907803" y="1656754"/>
              <a:ext cx="638230" cy="638798"/>
            </a:xfrm>
            <a:custGeom>
              <a:avLst/>
              <a:gdLst/>
              <a:ahLst/>
              <a:cxnLst/>
              <a:rect l="l" t="t" r="r" b="b"/>
              <a:pathLst>
                <a:path w="684429" h="685038" extrusionOk="0">
                  <a:moveTo>
                    <a:pt x="684429" y="342519"/>
                  </a:moveTo>
                  <a:cubicBezTo>
                    <a:pt x="684429" y="531687"/>
                    <a:pt x="531214" y="685038"/>
                    <a:pt x="342214" y="685038"/>
                  </a:cubicBezTo>
                  <a:cubicBezTo>
                    <a:pt x="153214" y="685038"/>
                    <a:pt x="0" y="531687"/>
                    <a:pt x="0" y="342519"/>
                  </a:cubicBezTo>
                  <a:cubicBezTo>
                    <a:pt x="0" y="153351"/>
                    <a:pt x="153214" y="0"/>
                    <a:pt x="342214" y="0"/>
                  </a:cubicBezTo>
                  <a:cubicBezTo>
                    <a:pt x="531214" y="0"/>
                    <a:pt x="684429" y="153351"/>
                    <a:pt x="684429" y="342519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10881722" y="1506478"/>
              <a:ext cx="172416" cy="225188"/>
            </a:xfrm>
            <a:custGeom>
              <a:avLst/>
              <a:gdLst/>
              <a:ahLst/>
              <a:cxnLst/>
              <a:rect l="l" t="t" r="r" b="b"/>
              <a:pathLst>
                <a:path w="184896" h="241488" extrusionOk="0">
                  <a:moveTo>
                    <a:pt x="85449" y="53903"/>
                  </a:moveTo>
                  <a:cubicBezTo>
                    <a:pt x="85449" y="53903"/>
                    <a:pt x="77836" y="15612"/>
                    <a:pt x="66320" y="4087"/>
                  </a:cubicBezTo>
                  <a:cubicBezTo>
                    <a:pt x="54805" y="-7438"/>
                    <a:pt x="39579" y="7897"/>
                    <a:pt x="20451" y="19422"/>
                  </a:cubicBezTo>
                  <a:cubicBezTo>
                    <a:pt x="1322" y="30947"/>
                    <a:pt x="-8194" y="44282"/>
                    <a:pt x="8936" y="63428"/>
                  </a:cubicBezTo>
                  <a:cubicBezTo>
                    <a:pt x="26161" y="82573"/>
                    <a:pt x="64417" y="107433"/>
                    <a:pt x="64417" y="107433"/>
                  </a:cubicBezTo>
                  <a:lnTo>
                    <a:pt x="158155" y="241450"/>
                  </a:lnTo>
                  <a:cubicBezTo>
                    <a:pt x="158155" y="241450"/>
                    <a:pt x="171573" y="243355"/>
                    <a:pt x="184897" y="220400"/>
                  </a:cubicBezTo>
                  <a:cubicBezTo>
                    <a:pt x="184897" y="220400"/>
                    <a:pt x="104577" y="105528"/>
                    <a:pt x="98867" y="96003"/>
                  </a:cubicBezTo>
                  <a:cubicBezTo>
                    <a:pt x="93062" y="86478"/>
                    <a:pt x="85449" y="53903"/>
                    <a:pt x="85449" y="53903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10670122" y="1907286"/>
              <a:ext cx="246703" cy="76599"/>
            </a:xfrm>
            <a:custGeom>
              <a:avLst/>
              <a:gdLst/>
              <a:ahLst/>
              <a:cxnLst/>
              <a:rect l="l" t="t" r="r" b="b"/>
              <a:pathLst>
                <a:path w="264561" h="82144" extrusionOk="0">
                  <a:moveTo>
                    <a:pt x="68266" y="16226"/>
                  </a:moveTo>
                  <a:cubicBezTo>
                    <a:pt x="68266" y="16226"/>
                    <a:pt x="33625" y="-1681"/>
                    <a:pt x="17447" y="128"/>
                  </a:cubicBezTo>
                  <a:cubicBezTo>
                    <a:pt x="1364" y="1938"/>
                    <a:pt x="3743" y="23465"/>
                    <a:pt x="793" y="45563"/>
                  </a:cubicBezTo>
                  <a:cubicBezTo>
                    <a:pt x="-2157" y="67661"/>
                    <a:pt x="2316" y="83568"/>
                    <a:pt x="28011" y="82043"/>
                  </a:cubicBezTo>
                  <a:cubicBezTo>
                    <a:pt x="53705" y="80520"/>
                    <a:pt x="97005" y="66137"/>
                    <a:pt x="97005" y="66137"/>
                  </a:cubicBezTo>
                  <a:lnTo>
                    <a:pt x="260119" y="76328"/>
                  </a:lnTo>
                  <a:cubicBezTo>
                    <a:pt x="260119" y="76328"/>
                    <a:pt x="269921" y="67089"/>
                    <a:pt x="260404" y="42229"/>
                  </a:cubicBezTo>
                  <a:cubicBezTo>
                    <a:pt x="260404" y="42229"/>
                    <a:pt x="120607" y="33466"/>
                    <a:pt x="109567" y="32037"/>
                  </a:cubicBezTo>
                  <a:cubicBezTo>
                    <a:pt x="98433" y="30513"/>
                    <a:pt x="68266" y="16226"/>
                    <a:pt x="68266" y="16226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10834114" y="2203622"/>
              <a:ext cx="198725" cy="205116"/>
            </a:xfrm>
            <a:custGeom>
              <a:avLst/>
              <a:gdLst/>
              <a:ahLst/>
              <a:cxnLst/>
              <a:rect l="l" t="t" r="r" b="b"/>
              <a:pathLst>
                <a:path w="213110" h="219964" extrusionOk="0">
                  <a:moveTo>
                    <a:pt x="46477" y="134017"/>
                  </a:moveTo>
                  <a:cubicBezTo>
                    <a:pt x="46477" y="134017"/>
                    <a:pt x="10885" y="150019"/>
                    <a:pt x="2225" y="163735"/>
                  </a:cubicBezTo>
                  <a:cubicBezTo>
                    <a:pt x="-6436" y="177451"/>
                    <a:pt x="11932" y="188976"/>
                    <a:pt x="27348" y="205169"/>
                  </a:cubicBezTo>
                  <a:cubicBezTo>
                    <a:pt x="42765" y="221266"/>
                    <a:pt x="57992" y="227648"/>
                    <a:pt x="72837" y="206597"/>
                  </a:cubicBezTo>
                  <a:cubicBezTo>
                    <a:pt x="87683" y="185547"/>
                    <a:pt x="103385" y="142684"/>
                    <a:pt x="103385" y="142684"/>
                  </a:cubicBezTo>
                  <a:lnTo>
                    <a:pt x="213111" y="21431"/>
                  </a:lnTo>
                  <a:cubicBezTo>
                    <a:pt x="213111" y="21431"/>
                    <a:pt x="211969" y="7906"/>
                    <a:pt x="186655" y="0"/>
                  </a:cubicBezTo>
                  <a:cubicBezTo>
                    <a:pt x="186655" y="0"/>
                    <a:pt x="92632" y="103918"/>
                    <a:pt x="84638" y="111728"/>
                  </a:cubicBezTo>
                  <a:cubicBezTo>
                    <a:pt x="76454" y="119348"/>
                    <a:pt x="46477" y="134017"/>
                    <a:pt x="46477" y="134017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11268005" y="2280540"/>
              <a:ext cx="86145" cy="247337"/>
            </a:xfrm>
            <a:custGeom>
              <a:avLst/>
              <a:gdLst/>
              <a:ahLst/>
              <a:cxnLst/>
              <a:rect l="l" t="t" r="r" b="b"/>
              <a:pathLst>
                <a:path w="92381" h="265241" extrusionOk="0">
                  <a:moveTo>
                    <a:pt x="17511" y="202502"/>
                  </a:moveTo>
                  <a:cubicBezTo>
                    <a:pt x="17511" y="202502"/>
                    <a:pt x="7804" y="240316"/>
                    <a:pt x="13133" y="255651"/>
                  </a:cubicBezTo>
                  <a:cubicBezTo>
                    <a:pt x="18462" y="270986"/>
                    <a:pt x="38923" y="263843"/>
                    <a:pt x="61096" y="261747"/>
                  </a:cubicBezTo>
                  <a:cubicBezTo>
                    <a:pt x="83270" y="259747"/>
                    <a:pt x="97735" y="251746"/>
                    <a:pt x="90502" y="227076"/>
                  </a:cubicBezTo>
                  <a:cubicBezTo>
                    <a:pt x="83270" y="202311"/>
                    <a:pt x="59574" y="163354"/>
                    <a:pt x="59574" y="163354"/>
                  </a:cubicBezTo>
                  <a:lnTo>
                    <a:pt x="33213" y="1905"/>
                  </a:lnTo>
                  <a:cubicBezTo>
                    <a:pt x="33213" y="1905"/>
                    <a:pt x="21983" y="-5619"/>
                    <a:pt x="0" y="9239"/>
                  </a:cubicBezTo>
                  <a:cubicBezTo>
                    <a:pt x="0" y="9239"/>
                    <a:pt x="22554" y="147638"/>
                    <a:pt x="23601" y="158782"/>
                  </a:cubicBezTo>
                  <a:cubicBezTo>
                    <a:pt x="24743" y="169831"/>
                    <a:pt x="17511" y="202502"/>
                    <a:pt x="17511" y="202502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11497047" y="2110538"/>
              <a:ext cx="228165" cy="163079"/>
            </a:xfrm>
            <a:custGeom>
              <a:avLst/>
              <a:gdLst/>
              <a:ahLst/>
              <a:cxnLst/>
              <a:rect l="l" t="t" r="r" b="b"/>
              <a:pathLst>
                <a:path w="244681" h="174884" extrusionOk="0">
                  <a:moveTo>
                    <a:pt x="161876" y="137446"/>
                  </a:moveTo>
                  <a:cubicBezTo>
                    <a:pt x="161876" y="137446"/>
                    <a:pt x="185382" y="168592"/>
                    <a:pt x="200704" y="174022"/>
                  </a:cubicBezTo>
                  <a:cubicBezTo>
                    <a:pt x="216025" y="179356"/>
                    <a:pt x="223163" y="158972"/>
                    <a:pt x="235439" y="140303"/>
                  </a:cubicBezTo>
                  <a:cubicBezTo>
                    <a:pt x="247716" y="121634"/>
                    <a:pt x="250475" y="105442"/>
                    <a:pt x="226684" y="95631"/>
                  </a:cubicBezTo>
                  <a:cubicBezTo>
                    <a:pt x="202893" y="85820"/>
                    <a:pt x="157594" y="80010"/>
                    <a:pt x="157594" y="80010"/>
                  </a:cubicBezTo>
                  <a:lnTo>
                    <a:pt x="15036" y="0"/>
                  </a:lnTo>
                  <a:cubicBezTo>
                    <a:pt x="15036" y="0"/>
                    <a:pt x="2189" y="4096"/>
                    <a:pt x="0" y="30575"/>
                  </a:cubicBezTo>
                  <a:cubicBezTo>
                    <a:pt x="0" y="30575"/>
                    <a:pt x="122193" y="99155"/>
                    <a:pt x="131519" y="105346"/>
                  </a:cubicBezTo>
                  <a:cubicBezTo>
                    <a:pt x="140845" y="111538"/>
                    <a:pt x="161876" y="137446"/>
                    <a:pt x="161876" y="137446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11508613" y="1734102"/>
              <a:ext cx="241109" cy="132268"/>
            </a:xfrm>
            <a:custGeom>
              <a:avLst/>
              <a:gdLst/>
              <a:ahLst/>
              <a:cxnLst/>
              <a:rect l="l" t="t" r="r" b="b"/>
              <a:pathLst>
                <a:path w="258562" h="141842" extrusionOk="0">
                  <a:moveTo>
                    <a:pt x="199435" y="81835"/>
                  </a:moveTo>
                  <a:cubicBezTo>
                    <a:pt x="199435" y="81835"/>
                    <a:pt x="238452" y="82883"/>
                    <a:pt x="252156" y="74215"/>
                  </a:cubicBezTo>
                  <a:cubicBezTo>
                    <a:pt x="265860" y="65548"/>
                    <a:pt x="254346" y="47260"/>
                    <a:pt x="247493" y="26019"/>
                  </a:cubicBezTo>
                  <a:cubicBezTo>
                    <a:pt x="240546" y="4778"/>
                    <a:pt x="229602" y="-7509"/>
                    <a:pt x="207143" y="5064"/>
                  </a:cubicBezTo>
                  <a:cubicBezTo>
                    <a:pt x="184684" y="17637"/>
                    <a:pt x="151948" y="49355"/>
                    <a:pt x="151948" y="49355"/>
                  </a:cubicBezTo>
                  <a:lnTo>
                    <a:pt x="539" y="110982"/>
                  </a:lnTo>
                  <a:cubicBezTo>
                    <a:pt x="539" y="110982"/>
                    <a:pt x="-4314" y="123650"/>
                    <a:pt x="15100" y="141843"/>
                  </a:cubicBezTo>
                  <a:cubicBezTo>
                    <a:pt x="15100" y="141843"/>
                    <a:pt x="144905" y="88979"/>
                    <a:pt x="155469" y="85550"/>
                  </a:cubicBezTo>
                  <a:cubicBezTo>
                    <a:pt x="166032" y="82026"/>
                    <a:pt x="199435" y="81835"/>
                    <a:pt x="199435" y="81835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11294538" y="1435278"/>
              <a:ext cx="119634" cy="241670"/>
            </a:xfrm>
            <a:custGeom>
              <a:avLst/>
              <a:gdLst/>
              <a:ahLst/>
              <a:cxnLst/>
              <a:rect l="l" t="t" r="r" b="b"/>
              <a:pathLst>
                <a:path w="128294" h="259164" extrusionOk="0">
                  <a:moveTo>
                    <a:pt x="101256" y="76726"/>
                  </a:moveTo>
                  <a:cubicBezTo>
                    <a:pt x="101256" y="76726"/>
                    <a:pt x="126380" y="46913"/>
                    <a:pt x="128188" y="30720"/>
                  </a:cubicBezTo>
                  <a:cubicBezTo>
                    <a:pt x="129996" y="14623"/>
                    <a:pt x="108489" y="12146"/>
                    <a:pt x="87647" y="4336"/>
                  </a:cubicBezTo>
                  <a:cubicBezTo>
                    <a:pt x="66711" y="-3475"/>
                    <a:pt x="50343" y="-2617"/>
                    <a:pt x="46060" y="22814"/>
                  </a:cubicBezTo>
                  <a:cubicBezTo>
                    <a:pt x="41873" y="48246"/>
                    <a:pt x="46251" y="93680"/>
                    <a:pt x="46251" y="93680"/>
                  </a:cubicBezTo>
                  <a:lnTo>
                    <a:pt x="0" y="250557"/>
                  </a:lnTo>
                  <a:cubicBezTo>
                    <a:pt x="0" y="250557"/>
                    <a:pt x="6852" y="262273"/>
                    <a:pt x="33118" y="258368"/>
                  </a:cubicBezTo>
                  <a:cubicBezTo>
                    <a:pt x="33118" y="258368"/>
                    <a:pt x="72802" y="123875"/>
                    <a:pt x="76703" y="113397"/>
                  </a:cubicBezTo>
                  <a:cubicBezTo>
                    <a:pt x="80605" y="103015"/>
                    <a:pt x="101256" y="76726"/>
                    <a:pt x="101256" y="76726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10975469" y="2045877"/>
              <a:ext cx="103286" cy="64519"/>
            </a:xfrm>
            <a:custGeom>
              <a:avLst/>
              <a:gdLst/>
              <a:ahLst/>
              <a:cxnLst/>
              <a:rect l="l" t="t" r="r" b="b"/>
              <a:pathLst>
                <a:path w="110762" h="69189" extrusionOk="0">
                  <a:moveTo>
                    <a:pt x="93975" y="0"/>
                  </a:moveTo>
                  <a:cubicBezTo>
                    <a:pt x="93975" y="0"/>
                    <a:pt x="93975" y="14383"/>
                    <a:pt x="62761" y="16764"/>
                  </a:cubicBezTo>
                  <a:cubicBezTo>
                    <a:pt x="31547" y="19145"/>
                    <a:pt x="-4331" y="7144"/>
                    <a:pt x="427" y="28766"/>
                  </a:cubicBezTo>
                  <a:cubicBezTo>
                    <a:pt x="5186" y="50387"/>
                    <a:pt x="22030" y="76771"/>
                    <a:pt x="34021" y="67151"/>
                  </a:cubicBezTo>
                  <a:cubicBezTo>
                    <a:pt x="46011" y="57531"/>
                    <a:pt x="77226" y="31147"/>
                    <a:pt x="91596" y="31147"/>
                  </a:cubicBezTo>
                  <a:cubicBezTo>
                    <a:pt x="105965" y="31242"/>
                    <a:pt x="125189" y="9620"/>
                    <a:pt x="93975" y="0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11331014" y="2001111"/>
              <a:ext cx="103247" cy="64519"/>
            </a:xfrm>
            <a:custGeom>
              <a:avLst/>
              <a:gdLst/>
              <a:ahLst/>
              <a:cxnLst/>
              <a:rect l="l" t="t" r="r" b="b"/>
              <a:pathLst>
                <a:path w="110721" h="69189" extrusionOk="0">
                  <a:moveTo>
                    <a:pt x="16746" y="0"/>
                  </a:moveTo>
                  <a:cubicBezTo>
                    <a:pt x="16746" y="0"/>
                    <a:pt x="16746" y="14383"/>
                    <a:pt x="47961" y="16764"/>
                  </a:cubicBezTo>
                  <a:cubicBezTo>
                    <a:pt x="79175" y="19145"/>
                    <a:pt x="115052" y="7144"/>
                    <a:pt x="110294" y="28766"/>
                  </a:cubicBezTo>
                  <a:cubicBezTo>
                    <a:pt x="105536" y="50387"/>
                    <a:pt x="88691" y="76772"/>
                    <a:pt x="76701" y="67151"/>
                  </a:cubicBezTo>
                  <a:cubicBezTo>
                    <a:pt x="64710" y="57531"/>
                    <a:pt x="33495" y="31147"/>
                    <a:pt x="19125" y="31147"/>
                  </a:cubicBezTo>
                  <a:cubicBezTo>
                    <a:pt x="4756" y="31242"/>
                    <a:pt x="-14372" y="9620"/>
                    <a:pt x="16746" y="0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11138949" y="2193679"/>
              <a:ext cx="71640" cy="221385"/>
            </a:xfrm>
            <a:custGeom>
              <a:avLst/>
              <a:gdLst/>
              <a:ahLst/>
              <a:cxnLst/>
              <a:rect l="l" t="t" r="r" b="b"/>
              <a:pathLst>
                <a:path w="76826" h="237410" extrusionOk="0">
                  <a:moveTo>
                    <a:pt x="31623" y="10282"/>
                  </a:moveTo>
                  <a:cubicBezTo>
                    <a:pt x="31623" y="10282"/>
                    <a:pt x="42091" y="27713"/>
                    <a:pt x="38570" y="79910"/>
                  </a:cubicBezTo>
                  <a:cubicBezTo>
                    <a:pt x="35049" y="132107"/>
                    <a:pt x="17728" y="163539"/>
                    <a:pt x="3739" y="191352"/>
                  </a:cubicBezTo>
                  <a:cubicBezTo>
                    <a:pt x="-10155" y="219261"/>
                    <a:pt x="17633" y="233167"/>
                    <a:pt x="38570" y="236596"/>
                  </a:cubicBezTo>
                  <a:cubicBezTo>
                    <a:pt x="59411" y="240120"/>
                    <a:pt x="76826" y="233072"/>
                    <a:pt x="62932" y="198305"/>
                  </a:cubicBezTo>
                  <a:cubicBezTo>
                    <a:pt x="49038" y="163444"/>
                    <a:pt x="55985" y="86863"/>
                    <a:pt x="62932" y="55526"/>
                  </a:cubicBezTo>
                  <a:cubicBezTo>
                    <a:pt x="69879" y="24188"/>
                    <a:pt x="76826" y="6758"/>
                    <a:pt x="76826" y="6758"/>
                  </a:cubicBezTo>
                  <a:cubicBezTo>
                    <a:pt x="76826" y="6758"/>
                    <a:pt x="45516" y="-10578"/>
                    <a:pt x="31623" y="10282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11361273" y="1617381"/>
              <a:ext cx="167577" cy="189290"/>
            </a:xfrm>
            <a:custGeom>
              <a:avLst/>
              <a:gdLst/>
              <a:ahLst/>
              <a:cxnLst/>
              <a:rect l="l" t="t" r="r" b="b"/>
              <a:pathLst>
                <a:path w="179707" h="202992" extrusionOk="0">
                  <a:moveTo>
                    <a:pt x="39208" y="201290"/>
                  </a:moveTo>
                  <a:cubicBezTo>
                    <a:pt x="39208" y="201290"/>
                    <a:pt x="40445" y="181002"/>
                    <a:pt x="72896" y="139949"/>
                  </a:cubicBezTo>
                  <a:cubicBezTo>
                    <a:pt x="105348" y="98896"/>
                    <a:pt x="137419" y="82894"/>
                    <a:pt x="164636" y="67749"/>
                  </a:cubicBezTo>
                  <a:cubicBezTo>
                    <a:pt x="191853" y="52605"/>
                    <a:pt x="176817" y="25363"/>
                    <a:pt x="161591" y="10695"/>
                  </a:cubicBezTo>
                  <a:cubicBezTo>
                    <a:pt x="146364" y="-3974"/>
                    <a:pt x="128093" y="-8165"/>
                    <a:pt x="119813" y="28507"/>
                  </a:cubicBezTo>
                  <a:cubicBezTo>
                    <a:pt x="111629" y="65083"/>
                    <a:pt x="62524" y="124328"/>
                    <a:pt x="39018" y="146236"/>
                  </a:cubicBezTo>
                  <a:cubicBezTo>
                    <a:pt x="15512" y="168143"/>
                    <a:pt x="0" y="178525"/>
                    <a:pt x="0" y="178525"/>
                  </a:cubicBezTo>
                  <a:cubicBezTo>
                    <a:pt x="0" y="178525"/>
                    <a:pt x="15892" y="210624"/>
                    <a:pt x="39208" y="201290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10863733" y="1695016"/>
              <a:ext cx="195479" cy="159362"/>
            </a:xfrm>
            <a:custGeom>
              <a:avLst/>
              <a:gdLst/>
              <a:ahLst/>
              <a:cxnLst/>
              <a:rect l="l" t="t" r="r" b="b"/>
              <a:pathLst>
                <a:path w="209629" h="170898" extrusionOk="0">
                  <a:moveTo>
                    <a:pt x="207328" y="130227"/>
                  </a:moveTo>
                  <a:cubicBezTo>
                    <a:pt x="207328" y="130227"/>
                    <a:pt x="187058" y="130322"/>
                    <a:pt x="143948" y="100604"/>
                  </a:cubicBezTo>
                  <a:cubicBezTo>
                    <a:pt x="100838" y="70886"/>
                    <a:pt x="82852" y="39930"/>
                    <a:pt x="66008" y="13641"/>
                  </a:cubicBezTo>
                  <a:cubicBezTo>
                    <a:pt x="49163" y="-12553"/>
                    <a:pt x="22993" y="4211"/>
                    <a:pt x="9384" y="20404"/>
                  </a:cubicBezTo>
                  <a:cubicBezTo>
                    <a:pt x="-4319" y="36596"/>
                    <a:pt x="-7175" y="55075"/>
                    <a:pt x="29845" y="60980"/>
                  </a:cubicBezTo>
                  <a:cubicBezTo>
                    <a:pt x="66864" y="66790"/>
                    <a:pt x="129102" y="112034"/>
                    <a:pt x="152418" y="134037"/>
                  </a:cubicBezTo>
                  <a:cubicBezTo>
                    <a:pt x="175734" y="156040"/>
                    <a:pt x="187153" y="170899"/>
                    <a:pt x="187153" y="170899"/>
                  </a:cubicBezTo>
                  <a:cubicBezTo>
                    <a:pt x="187153" y="170899"/>
                    <a:pt x="218177" y="152896"/>
                    <a:pt x="207328" y="130227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11195059" y="1790695"/>
              <a:ext cx="64781" cy="69457"/>
            </a:xfrm>
            <a:custGeom>
              <a:avLst/>
              <a:gdLst/>
              <a:ahLst/>
              <a:cxnLst/>
              <a:rect l="l" t="t" r="r" b="b"/>
              <a:pathLst>
                <a:path w="69470" h="74485" extrusionOk="0">
                  <a:moveTo>
                    <a:pt x="69471" y="37243"/>
                  </a:moveTo>
                  <a:cubicBezTo>
                    <a:pt x="69471" y="57811"/>
                    <a:pt x="53919" y="74486"/>
                    <a:pt x="34735" y="74486"/>
                  </a:cubicBezTo>
                  <a:cubicBezTo>
                    <a:pt x="15551" y="74486"/>
                    <a:pt x="0" y="57811"/>
                    <a:pt x="0" y="37243"/>
                  </a:cubicBezTo>
                  <a:cubicBezTo>
                    <a:pt x="0" y="16674"/>
                    <a:pt x="15551" y="0"/>
                    <a:pt x="34735" y="0"/>
                  </a:cubicBezTo>
                  <a:cubicBezTo>
                    <a:pt x="53919" y="0"/>
                    <a:pt x="69471" y="16674"/>
                    <a:pt x="69471" y="37243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11217422" y="2070480"/>
              <a:ext cx="55907" cy="51515"/>
            </a:xfrm>
            <a:custGeom>
              <a:avLst/>
              <a:gdLst/>
              <a:ahLst/>
              <a:cxnLst/>
              <a:rect l="l" t="t" r="r" b="b"/>
              <a:pathLst>
                <a:path w="59954" h="55244" extrusionOk="0">
                  <a:moveTo>
                    <a:pt x="59955" y="27622"/>
                  </a:moveTo>
                  <a:cubicBezTo>
                    <a:pt x="59955" y="42863"/>
                    <a:pt x="46536" y="55245"/>
                    <a:pt x="29977" y="55245"/>
                  </a:cubicBezTo>
                  <a:cubicBezTo>
                    <a:pt x="13419" y="55245"/>
                    <a:pt x="0" y="42863"/>
                    <a:pt x="0" y="27622"/>
                  </a:cubicBezTo>
                  <a:cubicBezTo>
                    <a:pt x="0" y="12382"/>
                    <a:pt x="13419" y="0"/>
                    <a:pt x="29977" y="0"/>
                  </a:cubicBezTo>
                  <a:cubicBezTo>
                    <a:pt x="46536" y="0"/>
                    <a:pt x="59955" y="12382"/>
                    <a:pt x="59955" y="27622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11058663" y="1918330"/>
              <a:ext cx="55907" cy="55957"/>
            </a:xfrm>
            <a:custGeom>
              <a:avLst/>
              <a:gdLst/>
              <a:ahLst/>
              <a:cxnLst/>
              <a:rect l="l" t="t" r="r" b="b"/>
              <a:pathLst>
                <a:path w="59954" h="60007" extrusionOk="0">
                  <a:moveTo>
                    <a:pt x="59954" y="30004"/>
                  </a:moveTo>
                  <a:cubicBezTo>
                    <a:pt x="59954" y="46577"/>
                    <a:pt x="46535" y="60007"/>
                    <a:pt x="29977" y="60007"/>
                  </a:cubicBezTo>
                  <a:cubicBezTo>
                    <a:pt x="13418" y="60007"/>
                    <a:pt x="0" y="46577"/>
                    <a:pt x="0" y="30004"/>
                  </a:cubicBezTo>
                  <a:cubicBezTo>
                    <a:pt x="0" y="13430"/>
                    <a:pt x="13418" y="0"/>
                    <a:pt x="29977" y="0"/>
                  </a:cubicBezTo>
                  <a:cubicBezTo>
                    <a:pt x="46535" y="0"/>
                    <a:pt x="59954" y="13430"/>
                    <a:pt x="59954" y="30004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11364910" y="1886977"/>
              <a:ext cx="35852" cy="35883"/>
            </a:xfrm>
            <a:custGeom>
              <a:avLst/>
              <a:gdLst/>
              <a:ahLst/>
              <a:cxnLst/>
              <a:rect l="l" t="t" r="r" b="b"/>
              <a:pathLst>
                <a:path w="38447" h="38480" extrusionOk="0">
                  <a:moveTo>
                    <a:pt x="38447" y="19240"/>
                  </a:moveTo>
                  <a:cubicBezTo>
                    <a:pt x="38447" y="29813"/>
                    <a:pt x="29882" y="38481"/>
                    <a:pt x="19224" y="38481"/>
                  </a:cubicBezTo>
                  <a:cubicBezTo>
                    <a:pt x="8660" y="38481"/>
                    <a:pt x="0" y="29908"/>
                    <a:pt x="0" y="19240"/>
                  </a:cubicBezTo>
                  <a:cubicBezTo>
                    <a:pt x="0" y="8572"/>
                    <a:pt x="8565" y="0"/>
                    <a:pt x="19224" y="0"/>
                  </a:cubicBezTo>
                  <a:cubicBezTo>
                    <a:pt x="29882" y="0"/>
                    <a:pt x="38447" y="8572"/>
                    <a:pt x="38447" y="19240"/>
                  </a:cubicBezTo>
                  <a:close/>
                </a:path>
              </a:pathLst>
            </a:custGeom>
            <a:solidFill>
              <a:srgbClr val="FFDFAC"/>
            </a:solidFill>
            <a:ln w="25400" cap="flat" cmpd="sng">
              <a:solidFill>
                <a:srgbClr val="CC3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DF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0" name="Google Shape;1960;p7"/>
          <p:cNvSpPr txBox="1"/>
          <p:nvPr/>
        </p:nvSpPr>
        <p:spPr>
          <a:xfrm flipH="1">
            <a:off x="3341808" y="3746850"/>
            <a:ext cx="2363100" cy="68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2020-2024</a:t>
            </a:r>
            <a:endParaRPr sz="3200" b="1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61" name="Google Shape;1961;p7"/>
          <p:cNvSpPr txBox="1"/>
          <p:nvPr/>
        </p:nvSpPr>
        <p:spPr>
          <a:xfrm flipH="1">
            <a:off x="928759" y="1557377"/>
            <a:ext cx="1641300" cy="45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FFB337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1.48M</a:t>
            </a:r>
            <a:endParaRPr/>
          </a:p>
        </p:txBody>
      </p:sp>
      <p:sp>
        <p:nvSpPr>
          <p:cNvPr id="1962" name="Google Shape;1962;p7"/>
          <p:cNvSpPr txBox="1"/>
          <p:nvPr/>
        </p:nvSpPr>
        <p:spPr>
          <a:xfrm flipH="1">
            <a:off x="928758" y="2032350"/>
            <a:ext cx="16413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Reported Cases in Maryland</a:t>
            </a:r>
            <a:endParaRPr sz="1400" b="1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63" name="Google Shape;1963;p7"/>
          <p:cNvSpPr txBox="1"/>
          <p:nvPr/>
        </p:nvSpPr>
        <p:spPr>
          <a:xfrm flipH="1">
            <a:off x="928750" y="3271877"/>
            <a:ext cx="1641300" cy="45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4C9DF5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92%</a:t>
            </a:r>
            <a:endParaRPr/>
          </a:p>
        </p:txBody>
      </p:sp>
      <p:sp>
        <p:nvSpPr>
          <p:cNvPr id="1964" name="Google Shape;1964;p7"/>
          <p:cNvSpPr txBox="1"/>
          <p:nvPr/>
        </p:nvSpPr>
        <p:spPr>
          <a:xfrm flipH="1">
            <a:off x="928750" y="3746850"/>
            <a:ext cx="16413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Vaccination: At least 1 dose</a:t>
            </a:r>
            <a:endParaRPr sz="1400" b="1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65" name="Google Shape;1965;p7"/>
          <p:cNvSpPr txBox="1"/>
          <p:nvPr/>
        </p:nvSpPr>
        <p:spPr>
          <a:xfrm flipH="1">
            <a:off x="6573951" y="3271877"/>
            <a:ext cx="1641300" cy="45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B050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$480M</a:t>
            </a:r>
            <a:endParaRPr sz="2000" b="1" i="0" u="none" strike="noStrike" cap="none">
              <a:solidFill>
                <a:srgbClr val="00B050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</p:txBody>
      </p:sp>
      <p:sp>
        <p:nvSpPr>
          <p:cNvPr id="1966" name="Google Shape;1966;p7"/>
          <p:cNvSpPr txBox="1"/>
          <p:nvPr/>
        </p:nvSpPr>
        <p:spPr>
          <a:xfrm flipH="1">
            <a:off x="6573950" y="3746850"/>
            <a:ext cx="16413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Relief Funds </a:t>
            </a:r>
            <a:r>
              <a:rPr lang="en"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distributed through variety of organization</a:t>
            </a:r>
            <a:endParaRPr sz="14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67" name="Google Shape;1967;p7"/>
          <p:cNvSpPr txBox="1"/>
          <p:nvPr/>
        </p:nvSpPr>
        <p:spPr>
          <a:xfrm flipH="1">
            <a:off x="6573942" y="1557377"/>
            <a:ext cx="1641300" cy="455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00000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18.8K</a:t>
            </a:r>
            <a:endParaRPr sz="2000" b="1" i="0" u="none" strike="noStrike" cap="none">
              <a:solidFill>
                <a:srgbClr val="C00000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</p:txBody>
      </p:sp>
      <p:sp>
        <p:nvSpPr>
          <p:cNvPr id="1968" name="Google Shape;1968;p7"/>
          <p:cNvSpPr txBox="1"/>
          <p:nvPr/>
        </p:nvSpPr>
        <p:spPr>
          <a:xfrm flipH="1">
            <a:off x="6573942" y="2032350"/>
            <a:ext cx="16413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Associated Deaths</a:t>
            </a:r>
            <a:r>
              <a:rPr lang="en"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lang="en" sz="14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this includes probable and confirmed</a:t>
            </a:r>
            <a:endParaRPr/>
          </a:p>
        </p:txBody>
      </p:sp>
      <p:cxnSp>
        <p:nvCxnSpPr>
          <p:cNvPr id="1969" name="Google Shape;1969;p7"/>
          <p:cNvCxnSpPr>
            <a:stCxn id="1961" idx="1"/>
            <a:endCxn id="1960" idx="3"/>
          </p:cNvCxnSpPr>
          <p:nvPr/>
        </p:nvCxnSpPr>
        <p:spPr>
          <a:xfrm>
            <a:off x="2570059" y="1785077"/>
            <a:ext cx="771600" cy="23031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0" name="Google Shape;1970;p7"/>
          <p:cNvCxnSpPr>
            <a:stCxn id="1963" idx="1"/>
            <a:endCxn id="1960" idx="3"/>
          </p:cNvCxnSpPr>
          <p:nvPr/>
        </p:nvCxnSpPr>
        <p:spPr>
          <a:xfrm>
            <a:off x="2570050" y="3499577"/>
            <a:ext cx="771900" cy="588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1" name="Google Shape;1971;p7"/>
          <p:cNvCxnSpPr>
            <a:stCxn id="1967" idx="3"/>
            <a:endCxn id="1960" idx="1"/>
          </p:cNvCxnSpPr>
          <p:nvPr/>
        </p:nvCxnSpPr>
        <p:spPr>
          <a:xfrm flipH="1">
            <a:off x="5704842" y="1785077"/>
            <a:ext cx="869100" cy="23031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2" name="Google Shape;1972;p7"/>
          <p:cNvCxnSpPr>
            <a:stCxn id="1965" idx="3"/>
            <a:endCxn id="1960" idx="1"/>
          </p:cNvCxnSpPr>
          <p:nvPr/>
        </p:nvCxnSpPr>
        <p:spPr>
          <a:xfrm flipH="1">
            <a:off x="5704851" y="3499577"/>
            <a:ext cx="869100" cy="588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73" name="Google Shape;1973;p7"/>
          <p:cNvGrpSpPr/>
          <p:nvPr/>
        </p:nvGrpSpPr>
        <p:grpSpPr>
          <a:xfrm>
            <a:off x="8272993" y="59279"/>
            <a:ext cx="625213" cy="555698"/>
            <a:chOff x="8272993" y="59279"/>
            <a:chExt cx="625213" cy="555698"/>
          </a:xfrm>
        </p:grpSpPr>
        <p:grpSp>
          <p:nvGrpSpPr>
            <p:cNvPr id="1974" name="Google Shape;1974;p7"/>
            <p:cNvGrpSpPr/>
            <p:nvPr/>
          </p:nvGrpSpPr>
          <p:grpSpPr>
            <a:xfrm>
              <a:off x="8693272" y="414640"/>
              <a:ext cx="204934" cy="200337"/>
              <a:chOff x="6511334" y="1930908"/>
              <a:chExt cx="189106" cy="184864"/>
            </a:xfrm>
          </p:grpSpPr>
          <p:sp>
            <p:nvSpPr>
              <p:cNvPr id="1975" name="Google Shape;1975;p7"/>
              <p:cNvSpPr/>
              <p:nvPr/>
            </p:nvSpPr>
            <p:spPr>
              <a:xfrm>
                <a:off x="6595205" y="1930908"/>
                <a:ext cx="13620" cy="46196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46196" extrusionOk="0">
                    <a:moveTo>
                      <a:pt x="9049" y="24098"/>
                    </a:moveTo>
                    <a:cubicBezTo>
                      <a:pt x="9049" y="21431"/>
                      <a:pt x="9811" y="15335"/>
                      <a:pt x="10478" y="12763"/>
                    </a:cubicBezTo>
                    <a:cubicBezTo>
                      <a:pt x="10954" y="10668"/>
                      <a:pt x="11621" y="8287"/>
                      <a:pt x="11621" y="6191"/>
                    </a:cubicBezTo>
                    <a:cubicBezTo>
                      <a:pt x="11621" y="2762"/>
                      <a:pt x="9430" y="0"/>
                      <a:pt x="6763" y="0"/>
                    </a:cubicBezTo>
                    <a:cubicBezTo>
                      <a:pt x="4096" y="0"/>
                      <a:pt x="1905" y="2762"/>
                      <a:pt x="1905" y="6191"/>
                    </a:cubicBezTo>
                    <a:cubicBezTo>
                      <a:pt x="1905" y="7906"/>
                      <a:pt x="2477" y="9430"/>
                      <a:pt x="2762" y="11144"/>
                    </a:cubicBezTo>
                    <a:cubicBezTo>
                      <a:pt x="3048" y="12668"/>
                      <a:pt x="3334" y="14288"/>
                      <a:pt x="3620" y="15811"/>
                    </a:cubicBezTo>
                    <a:cubicBezTo>
                      <a:pt x="4858" y="21907"/>
                      <a:pt x="5048" y="31337"/>
                      <a:pt x="3620" y="36957"/>
                    </a:cubicBezTo>
                    <a:cubicBezTo>
                      <a:pt x="2191" y="42577"/>
                      <a:pt x="0" y="46196"/>
                      <a:pt x="0" y="46196"/>
                    </a:cubicBezTo>
                    <a:lnTo>
                      <a:pt x="13621" y="46196"/>
                    </a:lnTo>
                    <a:cubicBezTo>
                      <a:pt x="13621" y="46196"/>
                      <a:pt x="13621" y="46196"/>
                      <a:pt x="10954" y="37243"/>
                    </a:cubicBezTo>
                    <a:cubicBezTo>
                      <a:pt x="9239" y="31528"/>
                      <a:pt x="9144" y="28384"/>
                      <a:pt x="9049" y="2409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7"/>
              <p:cNvSpPr/>
              <p:nvPr/>
            </p:nvSpPr>
            <p:spPr>
              <a:xfrm>
                <a:off x="6556925" y="1940888"/>
                <a:ext cx="3094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49550" extrusionOk="0">
                    <a:moveTo>
                      <a:pt x="16182" y="23452"/>
                    </a:moveTo>
                    <a:cubicBezTo>
                      <a:pt x="14944" y="20880"/>
                      <a:pt x="12943" y="14308"/>
                      <a:pt x="12372" y="11451"/>
                    </a:cubicBezTo>
                    <a:cubicBezTo>
                      <a:pt x="11896" y="9165"/>
                      <a:pt x="11419" y="6498"/>
                      <a:pt x="10467" y="4307"/>
                    </a:cubicBezTo>
                    <a:cubicBezTo>
                      <a:pt x="8848" y="878"/>
                      <a:pt x="5419" y="-837"/>
                      <a:pt x="2752" y="402"/>
                    </a:cubicBezTo>
                    <a:cubicBezTo>
                      <a:pt x="85" y="1640"/>
                      <a:pt x="-773" y="5450"/>
                      <a:pt x="751" y="8879"/>
                    </a:cubicBezTo>
                    <a:cubicBezTo>
                      <a:pt x="1513" y="10498"/>
                      <a:pt x="2847" y="11927"/>
                      <a:pt x="3895" y="13356"/>
                    </a:cubicBezTo>
                    <a:cubicBezTo>
                      <a:pt x="4847" y="14784"/>
                      <a:pt x="5895" y="16213"/>
                      <a:pt x="6943" y="17642"/>
                    </a:cubicBezTo>
                    <a:cubicBezTo>
                      <a:pt x="10943" y="23166"/>
                      <a:pt x="15610" y="32501"/>
                      <a:pt x="16753" y="38692"/>
                    </a:cubicBezTo>
                    <a:cubicBezTo>
                      <a:pt x="17896" y="44979"/>
                      <a:pt x="17420" y="49551"/>
                      <a:pt x="17420" y="49551"/>
                    </a:cubicBezTo>
                    <a:lnTo>
                      <a:pt x="30946" y="43264"/>
                    </a:lnTo>
                    <a:cubicBezTo>
                      <a:pt x="30946" y="43264"/>
                      <a:pt x="30946" y="43264"/>
                      <a:pt x="24088" y="35549"/>
                    </a:cubicBezTo>
                    <a:cubicBezTo>
                      <a:pt x="19897" y="30786"/>
                      <a:pt x="18277" y="27834"/>
                      <a:pt x="16182" y="2345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7"/>
              <p:cNvSpPr/>
              <p:nvPr/>
            </p:nvSpPr>
            <p:spPr>
              <a:xfrm>
                <a:off x="6537523" y="1972970"/>
                <a:ext cx="30630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30630" h="27374" extrusionOk="0">
                    <a:moveTo>
                      <a:pt x="15772" y="11468"/>
                    </a:moveTo>
                    <a:cubicBezTo>
                      <a:pt x="14248" y="10230"/>
                      <a:pt x="11104" y="6706"/>
                      <a:pt x="9866" y="5182"/>
                    </a:cubicBezTo>
                    <a:cubicBezTo>
                      <a:pt x="8914" y="3848"/>
                      <a:pt x="7866" y="2324"/>
                      <a:pt x="6627" y="1276"/>
                    </a:cubicBezTo>
                    <a:cubicBezTo>
                      <a:pt x="4627" y="-343"/>
                      <a:pt x="1960" y="-438"/>
                      <a:pt x="722" y="1086"/>
                    </a:cubicBezTo>
                    <a:cubicBezTo>
                      <a:pt x="-611" y="2610"/>
                      <a:pt x="-40" y="5277"/>
                      <a:pt x="1960" y="6896"/>
                    </a:cubicBezTo>
                    <a:cubicBezTo>
                      <a:pt x="2913" y="7658"/>
                      <a:pt x="4151" y="8134"/>
                      <a:pt x="5199" y="8801"/>
                    </a:cubicBezTo>
                    <a:cubicBezTo>
                      <a:pt x="6247" y="9373"/>
                      <a:pt x="7294" y="10039"/>
                      <a:pt x="8342" y="10611"/>
                    </a:cubicBezTo>
                    <a:cubicBezTo>
                      <a:pt x="12438" y="12897"/>
                      <a:pt x="18057" y="17278"/>
                      <a:pt x="20534" y="20803"/>
                    </a:cubicBezTo>
                    <a:cubicBezTo>
                      <a:pt x="23010" y="24327"/>
                      <a:pt x="24058" y="27375"/>
                      <a:pt x="24058" y="27375"/>
                    </a:cubicBezTo>
                    <a:lnTo>
                      <a:pt x="30631" y="19564"/>
                    </a:lnTo>
                    <a:cubicBezTo>
                      <a:pt x="30631" y="19564"/>
                      <a:pt x="30631" y="19564"/>
                      <a:pt x="24154" y="16707"/>
                    </a:cubicBezTo>
                    <a:cubicBezTo>
                      <a:pt x="20248" y="14992"/>
                      <a:pt x="18343" y="13564"/>
                      <a:pt x="15772" y="1146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7"/>
              <p:cNvSpPr/>
              <p:nvPr/>
            </p:nvSpPr>
            <p:spPr>
              <a:xfrm>
                <a:off x="6511334" y="1999776"/>
                <a:ext cx="5120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51200" h="24000" extrusionOk="0">
                    <a:moveTo>
                      <a:pt x="26435" y="8189"/>
                    </a:moveTo>
                    <a:cubicBezTo>
                      <a:pt x="23673" y="7427"/>
                      <a:pt x="17291" y="4855"/>
                      <a:pt x="14815" y="3427"/>
                    </a:cubicBezTo>
                    <a:cubicBezTo>
                      <a:pt x="12719" y="2284"/>
                      <a:pt x="10433" y="950"/>
                      <a:pt x="8147" y="284"/>
                    </a:cubicBezTo>
                    <a:cubicBezTo>
                      <a:pt x="4528" y="-669"/>
                      <a:pt x="908" y="855"/>
                      <a:pt x="146" y="3712"/>
                    </a:cubicBezTo>
                    <a:cubicBezTo>
                      <a:pt x="-616" y="6570"/>
                      <a:pt x="1670" y="9618"/>
                      <a:pt x="5385" y="10666"/>
                    </a:cubicBezTo>
                    <a:cubicBezTo>
                      <a:pt x="7195" y="11142"/>
                      <a:pt x="9004" y="10951"/>
                      <a:pt x="10814" y="11142"/>
                    </a:cubicBezTo>
                    <a:cubicBezTo>
                      <a:pt x="12529" y="11332"/>
                      <a:pt x="14338" y="11428"/>
                      <a:pt x="16053" y="11523"/>
                    </a:cubicBezTo>
                    <a:cubicBezTo>
                      <a:pt x="22816" y="11999"/>
                      <a:pt x="33008" y="14380"/>
                      <a:pt x="38532" y="17524"/>
                    </a:cubicBezTo>
                    <a:cubicBezTo>
                      <a:pt x="44057" y="20667"/>
                      <a:pt x="47295" y="24001"/>
                      <a:pt x="47295" y="24001"/>
                    </a:cubicBezTo>
                    <a:lnTo>
                      <a:pt x="51200" y="9523"/>
                    </a:lnTo>
                    <a:cubicBezTo>
                      <a:pt x="51200" y="9523"/>
                      <a:pt x="51200" y="9523"/>
                      <a:pt x="40913" y="9809"/>
                    </a:cubicBezTo>
                    <a:cubicBezTo>
                      <a:pt x="34341" y="10094"/>
                      <a:pt x="31007" y="9428"/>
                      <a:pt x="26435" y="818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7"/>
              <p:cNvSpPr/>
              <p:nvPr/>
            </p:nvSpPr>
            <p:spPr>
              <a:xfrm>
                <a:off x="6518766" y="2030444"/>
                <a:ext cx="37576" cy="14860"/>
              </a:xfrm>
              <a:custGeom>
                <a:avLst/>
                <a:gdLst/>
                <a:ahLst/>
                <a:cxnLst/>
                <a:rect l="l" t="t" r="r" b="b"/>
                <a:pathLst>
                  <a:path w="37576" h="14860" extrusionOk="0">
                    <a:moveTo>
                      <a:pt x="18717" y="6668"/>
                    </a:moveTo>
                    <a:cubicBezTo>
                      <a:pt x="16622" y="7049"/>
                      <a:pt x="11669" y="7239"/>
                      <a:pt x="9574" y="7144"/>
                    </a:cubicBezTo>
                    <a:cubicBezTo>
                      <a:pt x="7859" y="7049"/>
                      <a:pt x="5859" y="6858"/>
                      <a:pt x="4239" y="7144"/>
                    </a:cubicBezTo>
                    <a:cubicBezTo>
                      <a:pt x="1572" y="7620"/>
                      <a:pt x="-333" y="9716"/>
                      <a:pt x="49" y="11811"/>
                    </a:cubicBezTo>
                    <a:cubicBezTo>
                      <a:pt x="429" y="13906"/>
                      <a:pt x="2906" y="15240"/>
                      <a:pt x="5668" y="14764"/>
                    </a:cubicBezTo>
                    <a:cubicBezTo>
                      <a:pt x="7002" y="14573"/>
                      <a:pt x="8145" y="13811"/>
                      <a:pt x="9478" y="13430"/>
                    </a:cubicBezTo>
                    <a:cubicBezTo>
                      <a:pt x="10717" y="13049"/>
                      <a:pt x="11859" y="12573"/>
                      <a:pt x="13098" y="12097"/>
                    </a:cubicBezTo>
                    <a:cubicBezTo>
                      <a:pt x="17765" y="10287"/>
                      <a:pt x="25194" y="8763"/>
                      <a:pt x="29767" y="9144"/>
                    </a:cubicBezTo>
                    <a:cubicBezTo>
                      <a:pt x="34434" y="9525"/>
                      <a:pt x="37577" y="10763"/>
                      <a:pt x="37577" y="10763"/>
                    </a:cubicBezTo>
                    <a:lnTo>
                      <a:pt x="35672" y="0"/>
                    </a:lnTo>
                    <a:cubicBezTo>
                      <a:pt x="35672" y="0"/>
                      <a:pt x="35672" y="0"/>
                      <a:pt x="28909" y="3334"/>
                    </a:cubicBezTo>
                    <a:cubicBezTo>
                      <a:pt x="24623" y="5429"/>
                      <a:pt x="22146" y="6001"/>
                      <a:pt x="18717" y="666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7"/>
              <p:cNvSpPr/>
              <p:nvPr/>
            </p:nvSpPr>
            <p:spPr>
              <a:xfrm>
                <a:off x="6522301" y="2051494"/>
                <a:ext cx="46709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46709" h="37207" extrusionOk="0">
                    <a:moveTo>
                      <a:pt x="21088" y="17907"/>
                    </a:moveTo>
                    <a:cubicBezTo>
                      <a:pt x="18706" y="19622"/>
                      <a:pt x="12706" y="22765"/>
                      <a:pt x="9943" y="23813"/>
                    </a:cubicBezTo>
                    <a:cubicBezTo>
                      <a:pt x="7753" y="24670"/>
                      <a:pt x="5181" y="25527"/>
                      <a:pt x="3276" y="26956"/>
                    </a:cubicBezTo>
                    <a:cubicBezTo>
                      <a:pt x="228" y="29147"/>
                      <a:pt x="-915" y="32861"/>
                      <a:pt x="799" y="35243"/>
                    </a:cubicBezTo>
                    <a:cubicBezTo>
                      <a:pt x="2514" y="37624"/>
                      <a:pt x="6324" y="37910"/>
                      <a:pt x="9467" y="35719"/>
                    </a:cubicBezTo>
                    <a:cubicBezTo>
                      <a:pt x="10991" y="34671"/>
                      <a:pt x="12039" y="33147"/>
                      <a:pt x="13372" y="31909"/>
                    </a:cubicBezTo>
                    <a:cubicBezTo>
                      <a:pt x="14611" y="30671"/>
                      <a:pt x="15849" y="29432"/>
                      <a:pt x="17087" y="28194"/>
                    </a:cubicBezTo>
                    <a:cubicBezTo>
                      <a:pt x="21754" y="23241"/>
                      <a:pt x="30137" y="17050"/>
                      <a:pt x="36137" y="14859"/>
                    </a:cubicBezTo>
                    <a:cubicBezTo>
                      <a:pt x="42043" y="12668"/>
                      <a:pt x="46710" y="12287"/>
                      <a:pt x="46710" y="12287"/>
                    </a:cubicBezTo>
                    <a:lnTo>
                      <a:pt x="38137" y="0"/>
                    </a:lnTo>
                    <a:cubicBezTo>
                      <a:pt x="38137" y="0"/>
                      <a:pt x="38137" y="0"/>
                      <a:pt x="31756" y="8096"/>
                    </a:cubicBezTo>
                    <a:cubicBezTo>
                      <a:pt x="27660" y="13049"/>
                      <a:pt x="24993" y="15145"/>
                      <a:pt x="21088" y="1790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7"/>
              <p:cNvSpPr/>
              <p:nvPr/>
            </p:nvSpPr>
            <p:spPr>
              <a:xfrm>
                <a:off x="6555667" y="2065400"/>
                <a:ext cx="28679" cy="40582"/>
              </a:xfrm>
              <a:custGeom>
                <a:avLst/>
                <a:gdLst/>
                <a:ahLst/>
                <a:cxnLst/>
                <a:rect l="l" t="t" r="r" b="b"/>
                <a:pathLst>
                  <a:path w="28679" h="40582" extrusionOk="0">
                    <a:moveTo>
                      <a:pt x="11344" y="19717"/>
                    </a:moveTo>
                    <a:cubicBezTo>
                      <a:pt x="10106" y="21812"/>
                      <a:pt x="6677" y="26384"/>
                      <a:pt x="4962" y="28099"/>
                    </a:cubicBezTo>
                    <a:cubicBezTo>
                      <a:pt x="3629" y="29528"/>
                      <a:pt x="2009" y="31147"/>
                      <a:pt x="962" y="32861"/>
                    </a:cubicBezTo>
                    <a:cubicBezTo>
                      <a:pt x="-658" y="35624"/>
                      <a:pt x="-181" y="38862"/>
                      <a:pt x="2009" y="40100"/>
                    </a:cubicBezTo>
                    <a:cubicBezTo>
                      <a:pt x="4200" y="41339"/>
                      <a:pt x="7153" y="40100"/>
                      <a:pt x="8772" y="37433"/>
                    </a:cubicBezTo>
                    <a:cubicBezTo>
                      <a:pt x="9534" y="36100"/>
                      <a:pt x="9820" y="34576"/>
                      <a:pt x="10392" y="33147"/>
                    </a:cubicBezTo>
                    <a:cubicBezTo>
                      <a:pt x="10963" y="31814"/>
                      <a:pt x="11344" y="30385"/>
                      <a:pt x="11820" y="28956"/>
                    </a:cubicBezTo>
                    <a:cubicBezTo>
                      <a:pt x="13630" y="23527"/>
                      <a:pt x="17821" y="15812"/>
                      <a:pt x="21536" y="12002"/>
                    </a:cubicBezTo>
                    <a:cubicBezTo>
                      <a:pt x="25250" y="8192"/>
                      <a:pt x="28679" y="6287"/>
                      <a:pt x="28679" y="6287"/>
                    </a:cubicBezTo>
                    <a:lnTo>
                      <a:pt x="17821" y="0"/>
                    </a:lnTo>
                    <a:cubicBezTo>
                      <a:pt x="17821" y="0"/>
                      <a:pt x="17821" y="0"/>
                      <a:pt x="15821" y="8382"/>
                    </a:cubicBezTo>
                    <a:cubicBezTo>
                      <a:pt x="14583" y="13716"/>
                      <a:pt x="13344" y="16288"/>
                      <a:pt x="11344" y="1971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7"/>
              <p:cNvSpPr/>
              <p:nvPr/>
            </p:nvSpPr>
            <p:spPr>
              <a:xfrm>
                <a:off x="6595077" y="2075878"/>
                <a:ext cx="12415" cy="37921"/>
              </a:xfrm>
              <a:custGeom>
                <a:avLst/>
                <a:gdLst/>
                <a:ahLst/>
                <a:cxnLst/>
                <a:rect l="l" t="t" r="r" b="b"/>
                <a:pathLst>
                  <a:path w="12415" h="37921" extrusionOk="0">
                    <a:moveTo>
                      <a:pt x="3462" y="18193"/>
                    </a:moveTo>
                    <a:cubicBezTo>
                      <a:pt x="3271" y="20288"/>
                      <a:pt x="2224" y="25241"/>
                      <a:pt x="1461" y="27337"/>
                    </a:cubicBezTo>
                    <a:cubicBezTo>
                      <a:pt x="890" y="28956"/>
                      <a:pt x="223" y="30861"/>
                      <a:pt x="33" y="32575"/>
                    </a:cubicBezTo>
                    <a:cubicBezTo>
                      <a:pt x="-253" y="35338"/>
                      <a:pt x="1366" y="37719"/>
                      <a:pt x="3557" y="37909"/>
                    </a:cubicBezTo>
                    <a:cubicBezTo>
                      <a:pt x="5748" y="38100"/>
                      <a:pt x="7653" y="36004"/>
                      <a:pt x="7939" y="33242"/>
                    </a:cubicBezTo>
                    <a:cubicBezTo>
                      <a:pt x="8034" y="31909"/>
                      <a:pt x="7748" y="30575"/>
                      <a:pt x="7653" y="29242"/>
                    </a:cubicBezTo>
                    <a:cubicBezTo>
                      <a:pt x="7558" y="27908"/>
                      <a:pt x="7462" y="26670"/>
                      <a:pt x="7272" y="25336"/>
                    </a:cubicBezTo>
                    <a:cubicBezTo>
                      <a:pt x="6700" y="20288"/>
                      <a:pt x="7176" y="12668"/>
                      <a:pt x="8796" y="8192"/>
                    </a:cubicBezTo>
                    <a:cubicBezTo>
                      <a:pt x="10415" y="3810"/>
                      <a:pt x="12415" y="952"/>
                      <a:pt x="12415" y="952"/>
                    </a:cubicBezTo>
                    <a:lnTo>
                      <a:pt x="1366" y="0"/>
                    </a:lnTo>
                    <a:cubicBezTo>
                      <a:pt x="1366" y="0"/>
                      <a:pt x="1366" y="0"/>
                      <a:pt x="2890" y="7429"/>
                    </a:cubicBezTo>
                    <a:cubicBezTo>
                      <a:pt x="3843" y="12097"/>
                      <a:pt x="3748" y="14573"/>
                      <a:pt x="3462" y="1819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7"/>
              <p:cNvSpPr/>
              <p:nvPr/>
            </p:nvSpPr>
            <p:spPr>
              <a:xfrm>
                <a:off x="6615398" y="2065305"/>
                <a:ext cx="27589" cy="50467"/>
              </a:xfrm>
              <a:custGeom>
                <a:avLst/>
                <a:gdLst/>
                <a:ahLst/>
                <a:cxnLst/>
                <a:rect l="l" t="t" r="r" b="b"/>
                <a:pathLst>
                  <a:path w="27589" h="50467" extrusionOk="0">
                    <a:moveTo>
                      <a:pt x="13049" y="26098"/>
                    </a:moveTo>
                    <a:cubicBezTo>
                      <a:pt x="14097" y="28765"/>
                      <a:pt x="15526" y="35528"/>
                      <a:pt x="15812" y="38386"/>
                    </a:cubicBezTo>
                    <a:cubicBezTo>
                      <a:pt x="16097" y="40767"/>
                      <a:pt x="16288" y="43434"/>
                      <a:pt x="17050" y="45625"/>
                    </a:cubicBezTo>
                    <a:cubicBezTo>
                      <a:pt x="18383" y="49149"/>
                      <a:pt x="21622" y="51244"/>
                      <a:pt x="24384" y="50197"/>
                    </a:cubicBezTo>
                    <a:cubicBezTo>
                      <a:pt x="27146" y="49149"/>
                      <a:pt x="28385" y="45529"/>
                      <a:pt x="27051" y="42005"/>
                    </a:cubicBezTo>
                    <a:cubicBezTo>
                      <a:pt x="26384" y="40291"/>
                      <a:pt x="25241" y="38862"/>
                      <a:pt x="24384" y="37243"/>
                    </a:cubicBezTo>
                    <a:cubicBezTo>
                      <a:pt x="23527" y="35719"/>
                      <a:pt x="22670" y="34195"/>
                      <a:pt x="21717" y="32766"/>
                    </a:cubicBezTo>
                    <a:cubicBezTo>
                      <a:pt x="18193" y="26956"/>
                      <a:pt x="14383" y="17240"/>
                      <a:pt x="13811" y="10954"/>
                    </a:cubicBezTo>
                    <a:cubicBezTo>
                      <a:pt x="13240" y="4667"/>
                      <a:pt x="14097" y="0"/>
                      <a:pt x="14097" y="0"/>
                    </a:cubicBezTo>
                    <a:lnTo>
                      <a:pt x="0" y="5144"/>
                    </a:lnTo>
                    <a:cubicBezTo>
                      <a:pt x="0" y="5144"/>
                      <a:pt x="0" y="5144"/>
                      <a:pt x="6191" y="13430"/>
                    </a:cubicBezTo>
                    <a:cubicBezTo>
                      <a:pt x="10096" y="18478"/>
                      <a:pt x="11430" y="21622"/>
                      <a:pt x="13049" y="2609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7"/>
              <p:cNvSpPr/>
              <p:nvPr/>
            </p:nvSpPr>
            <p:spPr>
              <a:xfrm>
                <a:off x="6636067" y="2055971"/>
                <a:ext cx="42550" cy="42455"/>
              </a:xfrm>
              <a:custGeom>
                <a:avLst/>
                <a:gdLst/>
                <a:ahLst/>
                <a:cxnLst/>
                <a:rect l="l" t="t" r="r" b="b"/>
                <a:pathLst>
                  <a:path w="42550" h="42455" extrusionOk="0">
                    <a:moveTo>
                      <a:pt x="20764" y="24194"/>
                    </a:moveTo>
                    <a:cubicBezTo>
                      <a:pt x="22860" y="26194"/>
                      <a:pt x="26956" y="31623"/>
                      <a:pt x="28480" y="34100"/>
                    </a:cubicBezTo>
                    <a:cubicBezTo>
                      <a:pt x="29718" y="36100"/>
                      <a:pt x="31051" y="38481"/>
                      <a:pt x="32671" y="40100"/>
                    </a:cubicBezTo>
                    <a:cubicBezTo>
                      <a:pt x="35338" y="42767"/>
                      <a:pt x="39148" y="43244"/>
                      <a:pt x="41243" y="41148"/>
                    </a:cubicBezTo>
                    <a:cubicBezTo>
                      <a:pt x="43339" y="39052"/>
                      <a:pt x="42863" y="35243"/>
                      <a:pt x="40196" y="32575"/>
                    </a:cubicBezTo>
                    <a:cubicBezTo>
                      <a:pt x="38862" y="31242"/>
                      <a:pt x="37242" y="30480"/>
                      <a:pt x="35719" y="29432"/>
                    </a:cubicBezTo>
                    <a:cubicBezTo>
                      <a:pt x="34290" y="28385"/>
                      <a:pt x="32861" y="27432"/>
                      <a:pt x="31432" y="26479"/>
                    </a:cubicBezTo>
                    <a:cubicBezTo>
                      <a:pt x="25717" y="22670"/>
                      <a:pt x="18192" y="15526"/>
                      <a:pt x="14954" y="10001"/>
                    </a:cubicBezTo>
                    <a:cubicBezTo>
                      <a:pt x="11716" y="4477"/>
                      <a:pt x="10573" y="0"/>
                      <a:pt x="10573" y="0"/>
                    </a:cubicBezTo>
                    <a:lnTo>
                      <a:pt x="0" y="10573"/>
                    </a:lnTo>
                    <a:cubicBezTo>
                      <a:pt x="0" y="10573"/>
                      <a:pt x="0" y="10573"/>
                      <a:pt x="9049" y="15526"/>
                    </a:cubicBezTo>
                    <a:cubicBezTo>
                      <a:pt x="14859" y="18574"/>
                      <a:pt x="17335" y="20860"/>
                      <a:pt x="20764" y="2419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7"/>
              <p:cNvSpPr/>
              <p:nvPr/>
            </p:nvSpPr>
            <p:spPr>
              <a:xfrm>
                <a:off x="6649878" y="2035587"/>
                <a:ext cx="50562" cy="27494"/>
              </a:xfrm>
              <a:custGeom>
                <a:avLst/>
                <a:gdLst/>
                <a:ahLst/>
                <a:cxnLst/>
                <a:rect l="l" t="t" r="r" b="b"/>
                <a:pathLst>
                  <a:path w="50562" h="27494" extrusionOk="0">
                    <a:moveTo>
                      <a:pt x="24479" y="17526"/>
                    </a:moveTo>
                    <a:cubicBezTo>
                      <a:pt x="27242" y="18479"/>
                      <a:pt x="33242" y="21622"/>
                      <a:pt x="35719" y="23241"/>
                    </a:cubicBezTo>
                    <a:cubicBezTo>
                      <a:pt x="37719" y="24575"/>
                      <a:pt x="39910" y="26098"/>
                      <a:pt x="42101" y="26956"/>
                    </a:cubicBezTo>
                    <a:cubicBezTo>
                      <a:pt x="45625" y="28289"/>
                      <a:pt x="49339" y="27051"/>
                      <a:pt x="50292" y="24289"/>
                    </a:cubicBezTo>
                    <a:cubicBezTo>
                      <a:pt x="51340" y="21527"/>
                      <a:pt x="49244" y="18193"/>
                      <a:pt x="45720" y="16954"/>
                    </a:cubicBezTo>
                    <a:cubicBezTo>
                      <a:pt x="44005" y="16288"/>
                      <a:pt x="42101" y="16288"/>
                      <a:pt x="40291" y="16002"/>
                    </a:cubicBezTo>
                    <a:cubicBezTo>
                      <a:pt x="38576" y="15716"/>
                      <a:pt x="36862" y="15431"/>
                      <a:pt x="35147" y="15145"/>
                    </a:cubicBezTo>
                    <a:cubicBezTo>
                      <a:pt x="28385" y="14097"/>
                      <a:pt x="18574" y="10763"/>
                      <a:pt x="13335" y="7239"/>
                    </a:cubicBezTo>
                    <a:cubicBezTo>
                      <a:pt x="8096" y="3715"/>
                      <a:pt x="5144" y="0"/>
                      <a:pt x="5144" y="0"/>
                    </a:cubicBezTo>
                    <a:lnTo>
                      <a:pt x="0" y="14097"/>
                    </a:lnTo>
                    <a:cubicBezTo>
                      <a:pt x="0" y="14097"/>
                      <a:pt x="0" y="14097"/>
                      <a:pt x="10287" y="14764"/>
                    </a:cubicBezTo>
                    <a:cubicBezTo>
                      <a:pt x="16669" y="14954"/>
                      <a:pt x="20003" y="15907"/>
                      <a:pt x="24479" y="175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7"/>
              <p:cNvSpPr/>
              <p:nvPr/>
            </p:nvSpPr>
            <p:spPr>
              <a:xfrm>
                <a:off x="6653879" y="2014693"/>
                <a:ext cx="37730" cy="12321"/>
              </a:xfrm>
              <a:custGeom>
                <a:avLst/>
                <a:gdLst/>
                <a:ahLst/>
                <a:cxnLst/>
                <a:rect l="l" t="t" r="r" b="b"/>
                <a:pathLst>
                  <a:path w="37730" h="12321" extrusionOk="0">
                    <a:moveTo>
                      <a:pt x="18383" y="6988"/>
                    </a:moveTo>
                    <a:cubicBezTo>
                      <a:pt x="20479" y="6797"/>
                      <a:pt x="25527" y="6988"/>
                      <a:pt x="27622" y="7369"/>
                    </a:cubicBezTo>
                    <a:cubicBezTo>
                      <a:pt x="29337" y="7654"/>
                      <a:pt x="31242" y="8035"/>
                      <a:pt x="33052" y="7845"/>
                    </a:cubicBezTo>
                    <a:cubicBezTo>
                      <a:pt x="35814" y="7559"/>
                      <a:pt x="37909" y="5654"/>
                      <a:pt x="37719" y="3463"/>
                    </a:cubicBezTo>
                    <a:cubicBezTo>
                      <a:pt x="37529" y="1273"/>
                      <a:pt x="35147" y="-251"/>
                      <a:pt x="32385" y="34"/>
                    </a:cubicBezTo>
                    <a:cubicBezTo>
                      <a:pt x="31051" y="130"/>
                      <a:pt x="29813" y="701"/>
                      <a:pt x="28480" y="1082"/>
                    </a:cubicBezTo>
                    <a:cubicBezTo>
                      <a:pt x="27241" y="1368"/>
                      <a:pt x="26003" y="1749"/>
                      <a:pt x="24765" y="2130"/>
                    </a:cubicBezTo>
                    <a:cubicBezTo>
                      <a:pt x="20003" y="3559"/>
                      <a:pt x="12382" y="4416"/>
                      <a:pt x="7715" y="3654"/>
                    </a:cubicBezTo>
                    <a:cubicBezTo>
                      <a:pt x="3048" y="2892"/>
                      <a:pt x="0" y="1368"/>
                      <a:pt x="0" y="1368"/>
                    </a:cubicBezTo>
                    <a:lnTo>
                      <a:pt x="953" y="12322"/>
                    </a:lnTo>
                    <a:cubicBezTo>
                      <a:pt x="953" y="12322"/>
                      <a:pt x="953" y="12322"/>
                      <a:pt x="8001" y="9559"/>
                    </a:cubicBezTo>
                    <a:cubicBezTo>
                      <a:pt x="12382" y="7654"/>
                      <a:pt x="14859" y="7273"/>
                      <a:pt x="18383" y="698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7"/>
              <p:cNvSpPr/>
              <p:nvPr/>
            </p:nvSpPr>
            <p:spPr>
              <a:xfrm>
                <a:off x="6643497" y="1972737"/>
                <a:ext cx="48178" cy="34274"/>
              </a:xfrm>
              <a:custGeom>
                <a:avLst/>
                <a:gdLst/>
                <a:ahLst/>
                <a:cxnLst/>
                <a:rect l="l" t="t" r="r" b="b"/>
                <a:pathLst>
                  <a:path w="48178" h="34274" extrusionOk="0">
                    <a:moveTo>
                      <a:pt x="25813" y="17701"/>
                    </a:moveTo>
                    <a:cubicBezTo>
                      <a:pt x="28289" y="16273"/>
                      <a:pt x="34671" y="13606"/>
                      <a:pt x="37433" y="12844"/>
                    </a:cubicBezTo>
                    <a:cubicBezTo>
                      <a:pt x="39719" y="12177"/>
                      <a:pt x="42291" y="11510"/>
                      <a:pt x="44387" y="10367"/>
                    </a:cubicBezTo>
                    <a:cubicBezTo>
                      <a:pt x="47625" y="8462"/>
                      <a:pt x="49054" y="4843"/>
                      <a:pt x="47625" y="2366"/>
                    </a:cubicBezTo>
                    <a:cubicBezTo>
                      <a:pt x="46196" y="-206"/>
                      <a:pt x="42291" y="-777"/>
                      <a:pt x="39052" y="1128"/>
                    </a:cubicBezTo>
                    <a:cubicBezTo>
                      <a:pt x="37433" y="2080"/>
                      <a:pt x="36290" y="3509"/>
                      <a:pt x="34862" y="4652"/>
                    </a:cubicBezTo>
                    <a:cubicBezTo>
                      <a:pt x="33528" y="5795"/>
                      <a:pt x="32194" y="6938"/>
                      <a:pt x="30861" y="8081"/>
                    </a:cubicBezTo>
                    <a:cubicBezTo>
                      <a:pt x="25717" y="12558"/>
                      <a:pt x="16859" y="17987"/>
                      <a:pt x="10763" y="19702"/>
                    </a:cubicBezTo>
                    <a:cubicBezTo>
                      <a:pt x="4667" y="21416"/>
                      <a:pt x="0" y="21321"/>
                      <a:pt x="0" y="21321"/>
                    </a:cubicBezTo>
                    <a:lnTo>
                      <a:pt x="7525" y="34275"/>
                    </a:lnTo>
                    <a:cubicBezTo>
                      <a:pt x="7525" y="34275"/>
                      <a:pt x="7525" y="34275"/>
                      <a:pt x="14573" y="26750"/>
                    </a:cubicBezTo>
                    <a:cubicBezTo>
                      <a:pt x="18859" y="21988"/>
                      <a:pt x="21717" y="20178"/>
                      <a:pt x="25813" y="1770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7"/>
              <p:cNvSpPr/>
              <p:nvPr/>
            </p:nvSpPr>
            <p:spPr>
              <a:xfrm>
                <a:off x="6625685" y="1953007"/>
                <a:ext cx="27202" cy="34098"/>
              </a:xfrm>
              <a:custGeom>
                <a:avLst/>
                <a:gdLst/>
                <a:ahLst/>
                <a:cxnLst/>
                <a:rect l="l" t="t" r="r" b="b"/>
                <a:pathLst>
                  <a:path w="27202" h="34098" extrusionOk="0">
                    <a:moveTo>
                      <a:pt x="16097" y="17429"/>
                    </a:moveTo>
                    <a:cubicBezTo>
                      <a:pt x="17336" y="15715"/>
                      <a:pt x="20669" y="12000"/>
                      <a:pt x="22289" y="10667"/>
                    </a:cubicBezTo>
                    <a:cubicBezTo>
                      <a:pt x="23622" y="9524"/>
                      <a:pt x="25051" y="8285"/>
                      <a:pt x="26099" y="6857"/>
                    </a:cubicBezTo>
                    <a:cubicBezTo>
                      <a:pt x="27718" y="4571"/>
                      <a:pt x="27527" y="1808"/>
                      <a:pt x="25718" y="570"/>
                    </a:cubicBezTo>
                    <a:cubicBezTo>
                      <a:pt x="24003" y="-668"/>
                      <a:pt x="21241" y="189"/>
                      <a:pt x="19717" y="2380"/>
                    </a:cubicBezTo>
                    <a:cubicBezTo>
                      <a:pt x="18955" y="3428"/>
                      <a:pt x="18574" y="4761"/>
                      <a:pt x="18002" y="5999"/>
                    </a:cubicBezTo>
                    <a:cubicBezTo>
                      <a:pt x="17431" y="7142"/>
                      <a:pt x="16955" y="8285"/>
                      <a:pt x="16383" y="9524"/>
                    </a:cubicBezTo>
                    <a:cubicBezTo>
                      <a:pt x="14383" y="14096"/>
                      <a:pt x="10192" y="20382"/>
                      <a:pt x="6668" y="23430"/>
                    </a:cubicBezTo>
                    <a:cubicBezTo>
                      <a:pt x="3143" y="26383"/>
                      <a:pt x="0" y="27812"/>
                      <a:pt x="0" y="27812"/>
                    </a:cubicBezTo>
                    <a:lnTo>
                      <a:pt x="8954" y="34098"/>
                    </a:lnTo>
                    <a:cubicBezTo>
                      <a:pt x="8954" y="34098"/>
                      <a:pt x="8954" y="34098"/>
                      <a:pt x="11335" y="26954"/>
                    </a:cubicBezTo>
                    <a:cubicBezTo>
                      <a:pt x="12764" y="22382"/>
                      <a:pt x="14097" y="20287"/>
                      <a:pt x="16097" y="1742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7"/>
              <p:cNvSpPr/>
              <p:nvPr/>
            </p:nvSpPr>
            <p:spPr>
              <a:xfrm>
                <a:off x="6551675" y="1974246"/>
                <a:ext cx="105917" cy="105918"/>
              </a:xfrm>
              <a:custGeom>
                <a:avLst/>
                <a:gdLst/>
                <a:ahLst/>
                <a:cxnLst/>
                <a:rect l="l" t="t" r="r" b="b"/>
                <a:pathLst>
                  <a:path w="105917" h="105918" extrusionOk="0">
                    <a:moveTo>
                      <a:pt x="105918" y="52959"/>
                    </a:moveTo>
                    <a:cubicBezTo>
                      <a:pt x="105918" y="23717"/>
                      <a:pt x="82201" y="0"/>
                      <a:pt x="52959" y="0"/>
                    </a:cubicBezTo>
                    <a:cubicBezTo>
                      <a:pt x="23717" y="0"/>
                      <a:pt x="0" y="23717"/>
                      <a:pt x="0" y="52959"/>
                    </a:cubicBezTo>
                    <a:cubicBezTo>
                      <a:pt x="0" y="82201"/>
                      <a:pt x="23717" y="105918"/>
                      <a:pt x="52959" y="105918"/>
                    </a:cubicBezTo>
                    <a:cubicBezTo>
                      <a:pt x="82201" y="105918"/>
                      <a:pt x="105918" y="82201"/>
                      <a:pt x="105918" y="5295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0" name="Google Shape;1990;p7"/>
              <p:cNvGrpSpPr/>
              <p:nvPr/>
            </p:nvGrpSpPr>
            <p:grpSpPr>
              <a:xfrm>
                <a:off x="6570603" y="1994523"/>
                <a:ext cx="23363" cy="21919"/>
                <a:chOff x="6570603" y="1994523"/>
                <a:chExt cx="23363" cy="21919"/>
              </a:xfrm>
            </p:grpSpPr>
            <p:sp>
              <p:nvSpPr>
                <p:cNvPr id="1991" name="Google Shape;1991;p7"/>
                <p:cNvSpPr/>
                <p:nvPr/>
              </p:nvSpPr>
              <p:spPr>
                <a:xfrm>
                  <a:off x="6570603" y="1994523"/>
                  <a:ext cx="13919" cy="11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9" h="11644" extrusionOk="0">
                      <a:moveTo>
                        <a:pt x="13363" y="10204"/>
                      </a:moveTo>
                      <a:cubicBezTo>
                        <a:pt x="11934" y="12299"/>
                        <a:pt x="7933" y="12109"/>
                        <a:pt x="4314" y="9632"/>
                      </a:cubicBezTo>
                      <a:cubicBezTo>
                        <a:pt x="790" y="7251"/>
                        <a:pt x="-925" y="3536"/>
                        <a:pt x="504" y="1441"/>
                      </a:cubicBezTo>
                      <a:cubicBezTo>
                        <a:pt x="1933" y="-655"/>
                        <a:pt x="5933" y="-464"/>
                        <a:pt x="9553" y="2012"/>
                      </a:cubicBezTo>
                      <a:cubicBezTo>
                        <a:pt x="13172" y="4489"/>
                        <a:pt x="14887" y="8108"/>
                        <a:pt x="13363" y="10204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2" name="Google Shape;1992;p7"/>
                <p:cNvSpPr/>
                <p:nvPr/>
              </p:nvSpPr>
              <p:spPr>
                <a:xfrm>
                  <a:off x="6577679" y="2005679"/>
                  <a:ext cx="7619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9" h="10763" extrusionOk="0">
                      <a:moveTo>
                        <a:pt x="0" y="0"/>
                      </a:moveTo>
                      <a:cubicBezTo>
                        <a:pt x="0" y="0"/>
                        <a:pt x="3810" y="1143"/>
                        <a:pt x="5620" y="3619"/>
                      </a:cubicBezTo>
                      <a:cubicBezTo>
                        <a:pt x="7429" y="6096"/>
                        <a:pt x="7620" y="10096"/>
                        <a:pt x="7620" y="1076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3" name="Google Shape;1993;p7"/>
                <p:cNvSpPr/>
                <p:nvPr/>
              </p:nvSpPr>
              <p:spPr>
                <a:xfrm>
                  <a:off x="6583870" y="2000916"/>
                  <a:ext cx="10096" cy="8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8286" extrusionOk="0">
                      <a:moveTo>
                        <a:pt x="0" y="0"/>
                      </a:moveTo>
                      <a:cubicBezTo>
                        <a:pt x="476" y="667"/>
                        <a:pt x="1905" y="2953"/>
                        <a:pt x="2477" y="3810"/>
                      </a:cubicBezTo>
                      <a:cubicBezTo>
                        <a:pt x="4763" y="7620"/>
                        <a:pt x="10096" y="8287"/>
                        <a:pt x="10096" y="828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94" name="Google Shape;1994;p7"/>
              <p:cNvGrpSpPr/>
              <p:nvPr/>
            </p:nvGrpSpPr>
            <p:grpSpPr>
              <a:xfrm>
                <a:off x="6617112" y="1991472"/>
                <a:ext cx="12463" cy="17254"/>
                <a:chOff x="6617112" y="1991472"/>
                <a:chExt cx="12463" cy="17254"/>
              </a:xfrm>
            </p:grpSpPr>
            <p:sp>
              <p:nvSpPr>
                <p:cNvPr id="1995" name="Google Shape;1995;p7"/>
                <p:cNvSpPr/>
                <p:nvPr/>
              </p:nvSpPr>
              <p:spPr>
                <a:xfrm>
                  <a:off x="6622746" y="1991472"/>
                  <a:ext cx="6829" cy="10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9" h="10095" extrusionOk="0">
                      <a:moveTo>
                        <a:pt x="1701" y="10016"/>
                      </a:moveTo>
                      <a:cubicBezTo>
                        <a:pt x="81" y="9444"/>
                        <a:pt x="-490" y="6777"/>
                        <a:pt x="462" y="4015"/>
                      </a:cubicBezTo>
                      <a:cubicBezTo>
                        <a:pt x="1415" y="1253"/>
                        <a:pt x="3510" y="-462"/>
                        <a:pt x="5129" y="110"/>
                      </a:cubicBezTo>
                      <a:cubicBezTo>
                        <a:pt x="6749" y="681"/>
                        <a:pt x="7320" y="3348"/>
                        <a:pt x="6368" y="6110"/>
                      </a:cubicBezTo>
                      <a:cubicBezTo>
                        <a:pt x="5415" y="8777"/>
                        <a:pt x="3320" y="10492"/>
                        <a:pt x="1701" y="10016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6" name="Google Shape;1996;p7"/>
                <p:cNvSpPr/>
                <p:nvPr/>
              </p:nvSpPr>
              <p:spPr>
                <a:xfrm>
                  <a:off x="6617112" y="1997487"/>
                  <a:ext cx="5619" cy="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9" h="6858" extrusionOk="0">
                      <a:moveTo>
                        <a:pt x="5620" y="0"/>
                      </a:moveTo>
                      <a:cubicBezTo>
                        <a:pt x="5620" y="0"/>
                        <a:pt x="5525" y="2667"/>
                        <a:pt x="4286" y="4286"/>
                      </a:cubicBezTo>
                      <a:cubicBezTo>
                        <a:pt x="2953" y="5906"/>
                        <a:pt x="381" y="6763"/>
                        <a:pt x="0" y="68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7" name="Google Shape;1997;p7"/>
                <p:cNvSpPr/>
                <p:nvPr/>
              </p:nvSpPr>
              <p:spPr>
                <a:xfrm>
                  <a:off x="6623328" y="2000726"/>
                  <a:ext cx="359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5" h="8000" extrusionOk="0">
                      <a:moveTo>
                        <a:pt x="3595" y="0"/>
                      </a:moveTo>
                      <a:cubicBezTo>
                        <a:pt x="3215" y="476"/>
                        <a:pt x="2071" y="1810"/>
                        <a:pt x="1595" y="2286"/>
                      </a:cubicBezTo>
                      <a:cubicBezTo>
                        <a:pt x="-500" y="4381"/>
                        <a:pt x="71" y="8001"/>
                        <a:pt x="71" y="800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98" name="Google Shape;1998;p7"/>
              <p:cNvGrpSpPr/>
              <p:nvPr/>
            </p:nvGrpSpPr>
            <p:grpSpPr>
              <a:xfrm>
                <a:off x="6622637" y="2034539"/>
                <a:ext cx="16500" cy="13888"/>
                <a:chOff x="6622637" y="2034539"/>
                <a:chExt cx="16500" cy="13888"/>
              </a:xfrm>
            </p:grpSpPr>
            <p:sp>
              <p:nvSpPr>
                <p:cNvPr id="1999" name="Google Shape;1999;p7"/>
                <p:cNvSpPr/>
                <p:nvPr/>
              </p:nvSpPr>
              <p:spPr>
                <a:xfrm>
                  <a:off x="6629436" y="2041036"/>
                  <a:ext cx="9701" cy="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1" h="7391" extrusionOk="0">
                      <a:moveTo>
                        <a:pt x="249" y="1219"/>
                      </a:moveTo>
                      <a:cubicBezTo>
                        <a:pt x="1106" y="-305"/>
                        <a:pt x="3773" y="-400"/>
                        <a:pt x="6345" y="933"/>
                      </a:cubicBezTo>
                      <a:cubicBezTo>
                        <a:pt x="8917" y="2267"/>
                        <a:pt x="10250" y="4648"/>
                        <a:pt x="9488" y="6172"/>
                      </a:cubicBezTo>
                      <a:cubicBezTo>
                        <a:pt x="8631" y="7696"/>
                        <a:pt x="5964" y="7791"/>
                        <a:pt x="3392" y="6458"/>
                      </a:cubicBezTo>
                      <a:cubicBezTo>
                        <a:pt x="821" y="5124"/>
                        <a:pt x="-608" y="2743"/>
                        <a:pt x="249" y="1219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0" name="Google Shape;2000;p7"/>
                <p:cNvSpPr/>
                <p:nvPr/>
              </p:nvSpPr>
              <p:spPr>
                <a:xfrm>
                  <a:off x="6628066" y="2034539"/>
                  <a:ext cx="5810" cy="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0" h="6667" extrusionOk="0">
                      <a:moveTo>
                        <a:pt x="5810" y="6668"/>
                      </a:moveTo>
                      <a:cubicBezTo>
                        <a:pt x="5810" y="6668"/>
                        <a:pt x="3143" y="6191"/>
                        <a:pt x="1810" y="4667"/>
                      </a:cubicBezTo>
                      <a:cubicBezTo>
                        <a:pt x="476" y="3143"/>
                        <a:pt x="0" y="476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1" name="Google Shape;2001;p7"/>
                <p:cNvSpPr/>
                <p:nvPr/>
              </p:nvSpPr>
              <p:spPr>
                <a:xfrm>
                  <a:off x="6622637" y="2039969"/>
                  <a:ext cx="7334" cy="4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4" h="4857" extrusionOk="0">
                      <a:moveTo>
                        <a:pt x="7334" y="4858"/>
                      </a:moveTo>
                      <a:cubicBezTo>
                        <a:pt x="6953" y="4477"/>
                        <a:pt x="5810" y="3048"/>
                        <a:pt x="5429" y="2477"/>
                      </a:cubicBezTo>
                      <a:cubicBezTo>
                        <a:pt x="3715" y="95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02" name="Google Shape;2002;p7"/>
              <p:cNvGrpSpPr/>
              <p:nvPr/>
            </p:nvGrpSpPr>
            <p:grpSpPr>
              <a:xfrm>
                <a:off x="6562946" y="2038826"/>
                <a:ext cx="16637" cy="12288"/>
                <a:chOff x="6562946" y="2038826"/>
                <a:chExt cx="16637" cy="12288"/>
              </a:xfrm>
            </p:grpSpPr>
            <p:sp>
              <p:nvSpPr>
                <p:cNvPr id="2003" name="Google Shape;2003;p7"/>
                <p:cNvSpPr/>
                <p:nvPr/>
              </p:nvSpPr>
              <p:spPr>
                <a:xfrm>
                  <a:off x="6562946" y="2043142"/>
                  <a:ext cx="9272" cy="7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2" h="7972" extrusionOk="0">
                      <a:moveTo>
                        <a:pt x="8922" y="923"/>
                      </a:moveTo>
                      <a:cubicBezTo>
                        <a:pt x="9875" y="2351"/>
                        <a:pt x="8827" y="4828"/>
                        <a:pt x="6446" y="6542"/>
                      </a:cubicBezTo>
                      <a:cubicBezTo>
                        <a:pt x="4065" y="8257"/>
                        <a:pt x="1398" y="8447"/>
                        <a:pt x="350" y="7019"/>
                      </a:cubicBezTo>
                      <a:cubicBezTo>
                        <a:pt x="-603" y="5590"/>
                        <a:pt x="445" y="3113"/>
                        <a:pt x="2826" y="1399"/>
                      </a:cubicBezTo>
                      <a:cubicBezTo>
                        <a:pt x="5112" y="-220"/>
                        <a:pt x="7875" y="-506"/>
                        <a:pt x="8922" y="923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4" name="Google Shape;2004;p7"/>
                <p:cNvSpPr/>
                <p:nvPr/>
              </p:nvSpPr>
              <p:spPr>
                <a:xfrm>
                  <a:off x="6570916" y="2045489"/>
                  <a:ext cx="8667" cy="2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7" h="2862" extrusionOk="0">
                      <a:moveTo>
                        <a:pt x="0" y="2862"/>
                      </a:moveTo>
                      <a:cubicBezTo>
                        <a:pt x="0" y="2862"/>
                        <a:pt x="1619" y="767"/>
                        <a:pt x="3620" y="195"/>
                      </a:cubicBezTo>
                      <a:cubicBezTo>
                        <a:pt x="5620" y="-377"/>
                        <a:pt x="8192" y="481"/>
                        <a:pt x="8668" y="576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5" name="Google Shape;2005;p7"/>
                <p:cNvSpPr/>
                <p:nvPr/>
              </p:nvSpPr>
              <p:spPr>
                <a:xfrm>
                  <a:off x="6569392" y="2038826"/>
                  <a:ext cx="7619" cy="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9" h="4381" extrusionOk="0">
                      <a:moveTo>
                        <a:pt x="0" y="4381"/>
                      </a:moveTo>
                      <a:cubicBezTo>
                        <a:pt x="571" y="4191"/>
                        <a:pt x="2286" y="3810"/>
                        <a:pt x="2953" y="3715"/>
                      </a:cubicBezTo>
                      <a:cubicBezTo>
                        <a:pt x="5905" y="3238"/>
                        <a:pt x="7620" y="0"/>
                        <a:pt x="762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06" name="Google Shape;2006;p7"/>
              <p:cNvGrpSpPr/>
              <p:nvPr/>
            </p:nvGrpSpPr>
            <p:grpSpPr>
              <a:xfrm>
                <a:off x="6601015" y="2038540"/>
                <a:ext cx="11590" cy="24959"/>
                <a:chOff x="6601015" y="2038540"/>
                <a:chExt cx="11590" cy="24959"/>
              </a:xfrm>
            </p:grpSpPr>
            <p:sp>
              <p:nvSpPr>
                <p:cNvPr id="2007" name="Google Shape;2007;p7"/>
                <p:cNvSpPr/>
                <p:nvPr/>
              </p:nvSpPr>
              <p:spPr>
                <a:xfrm>
                  <a:off x="6602798" y="2048347"/>
                  <a:ext cx="9807" cy="15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7" h="15152" extrusionOk="0">
                      <a:moveTo>
                        <a:pt x="2884" y="99"/>
                      </a:moveTo>
                      <a:cubicBezTo>
                        <a:pt x="5361" y="-568"/>
                        <a:pt x="8313" y="2195"/>
                        <a:pt x="9361" y="6386"/>
                      </a:cubicBezTo>
                      <a:cubicBezTo>
                        <a:pt x="10504" y="10481"/>
                        <a:pt x="9361" y="14387"/>
                        <a:pt x="6980" y="15053"/>
                      </a:cubicBezTo>
                      <a:cubicBezTo>
                        <a:pt x="4503" y="15720"/>
                        <a:pt x="1551" y="12958"/>
                        <a:pt x="503" y="8767"/>
                      </a:cubicBezTo>
                      <a:cubicBezTo>
                        <a:pt x="-735" y="4671"/>
                        <a:pt x="408" y="766"/>
                        <a:pt x="2884" y="99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8" name="Google Shape;2008;p7"/>
                <p:cNvSpPr/>
                <p:nvPr/>
              </p:nvSpPr>
              <p:spPr>
                <a:xfrm>
                  <a:off x="6609181" y="2038731"/>
                  <a:ext cx="3168" cy="13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" h="13144" extrusionOk="0">
                      <a:moveTo>
                        <a:pt x="1931" y="13144"/>
                      </a:moveTo>
                      <a:cubicBezTo>
                        <a:pt x="1931" y="13144"/>
                        <a:pt x="-260" y="9811"/>
                        <a:pt x="26" y="6763"/>
                      </a:cubicBezTo>
                      <a:cubicBezTo>
                        <a:pt x="311" y="3715"/>
                        <a:pt x="2693" y="476"/>
                        <a:pt x="3169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9" name="Google Shape;2009;p7"/>
                <p:cNvSpPr/>
                <p:nvPr/>
              </p:nvSpPr>
              <p:spPr>
                <a:xfrm>
                  <a:off x="6601015" y="2038540"/>
                  <a:ext cx="2963" cy="12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12858" extrusionOk="0">
                      <a:moveTo>
                        <a:pt x="2286" y="12859"/>
                      </a:moveTo>
                      <a:cubicBezTo>
                        <a:pt x="2381" y="12002"/>
                        <a:pt x="2667" y="9335"/>
                        <a:pt x="2858" y="8382"/>
                      </a:cubicBezTo>
                      <a:cubicBezTo>
                        <a:pt x="3620" y="4001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10" name="Google Shape;2010;p7"/>
            <p:cNvGrpSpPr/>
            <p:nvPr/>
          </p:nvGrpSpPr>
          <p:grpSpPr>
            <a:xfrm>
              <a:off x="8272993" y="59279"/>
              <a:ext cx="452762" cy="442599"/>
              <a:chOff x="5806015" y="1354931"/>
              <a:chExt cx="417793" cy="408415"/>
            </a:xfrm>
          </p:grpSpPr>
          <p:sp>
            <p:nvSpPr>
              <p:cNvPr id="2011" name="Google Shape;2011;p7"/>
              <p:cNvSpPr/>
              <p:nvPr/>
            </p:nvSpPr>
            <p:spPr>
              <a:xfrm>
                <a:off x="5991225" y="1354931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8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2" y="6096"/>
                      <a:pt x="4382" y="13716"/>
                    </a:cubicBezTo>
                    <a:cubicBezTo>
                      <a:pt x="4382" y="17431"/>
                      <a:pt x="5620" y="20955"/>
                      <a:pt x="6191" y="24575"/>
                    </a:cubicBezTo>
                    <a:cubicBezTo>
                      <a:pt x="6763" y="28003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12;p7"/>
              <p:cNvSpPr/>
              <p:nvPr/>
            </p:nvSpPr>
            <p:spPr>
              <a:xfrm>
                <a:off x="5906847" y="1377380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1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3" name="Google Shape;2013;p7"/>
              <p:cNvSpPr/>
              <p:nvPr/>
            </p:nvSpPr>
            <p:spPr>
              <a:xfrm>
                <a:off x="5864237" y="1448091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882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29998"/>
                      <a:pt x="34690" y="2542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4" name="Google Shape;2014;p7"/>
              <p:cNvSpPr/>
              <p:nvPr/>
            </p:nvSpPr>
            <p:spPr>
              <a:xfrm>
                <a:off x="5806015" y="1507335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284"/>
                      <a:pt x="68719" y="20760"/>
                      <a:pt x="58432" y="1799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15;p7"/>
              <p:cNvSpPr/>
              <p:nvPr/>
            </p:nvSpPr>
            <p:spPr>
              <a:xfrm>
                <a:off x="5822235" y="1575244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0"/>
                      <a:pt x="6493" y="33623"/>
                      <a:pt x="12398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69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4"/>
                      <a:pt x="41640" y="145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16;p7"/>
              <p:cNvSpPr/>
              <p:nvPr/>
            </p:nvSpPr>
            <p:spPr>
              <a:xfrm>
                <a:off x="5830292" y="1621440"/>
                <a:ext cx="102924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2924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7" y="83630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8"/>
                      <a:pt x="79493" y="32671"/>
                    </a:cubicBezTo>
                    <a:cubicBezTo>
                      <a:pt x="92638" y="27813"/>
                      <a:pt x="102925" y="27051"/>
                      <a:pt x="102925" y="27051"/>
                    </a:cubicBezTo>
                    <a:lnTo>
                      <a:pt x="83970" y="0"/>
                    </a:lnTo>
                    <a:cubicBezTo>
                      <a:pt x="83970" y="0"/>
                      <a:pt x="83970" y="0"/>
                      <a:pt x="69778" y="17812"/>
                    </a:cubicBezTo>
                    <a:cubicBezTo>
                      <a:pt x="61205" y="28956"/>
                      <a:pt x="55300" y="33528"/>
                      <a:pt x="46632" y="3971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p7"/>
              <p:cNvSpPr/>
              <p:nvPr/>
            </p:nvSpPr>
            <p:spPr>
              <a:xfrm>
                <a:off x="5904077" y="1652396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7"/>
                      <a:pt x="14567" y="58198"/>
                      <a:pt x="10852" y="62103"/>
                    </a:cubicBezTo>
                    <a:cubicBezTo>
                      <a:pt x="7804" y="65246"/>
                      <a:pt x="4280" y="68770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4"/>
                      <a:pt x="24949" y="66866"/>
                      <a:pt x="25997" y="63818"/>
                    </a:cubicBezTo>
                    <a:cubicBezTo>
                      <a:pt x="30093" y="51816"/>
                      <a:pt x="39237" y="34862"/>
                      <a:pt x="47524" y="26480"/>
                    </a:cubicBezTo>
                    <a:cubicBezTo>
                      <a:pt x="55810" y="18097"/>
                      <a:pt x="63335" y="13907"/>
                      <a:pt x="63335" y="13907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099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7"/>
              <p:cNvSpPr/>
              <p:nvPr/>
            </p:nvSpPr>
            <p:spPr>
              <a:xfrm>
                <a:off x="5991259" y="167525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860"/>
                      <a:pt x="8252" y="32480"/>
                      <a:pt x="7586" y="4019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7"/>
              <p:cNvSpPr/>
              <p:nvPr/>
            </p:nvSpPr>
            <p:spPr>
              <a:xfrm>
                <a:off x="6036183" y="1651825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100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8" y="108775"/>
                      <a:pt x="62675" y="100584"/>
                      <a:pt x="59817" y="92774"/>
                    </a:cubicBezTo>
                    <a:cubicBezTo>
                      <a:pt x="58388" y="88964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7"/>
              <p:cNvSpPr/>
              <p:nvPr/>
            </p:nvSpPr>
            <p:spPr>
              <a:xfrm>
                <a:off x="6081998" y="1631441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7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0958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7"/>
              <p:cNvSpPr/>
              <p:nvPr/>
            </p:nvSpPr>
            <p:spPr>
              <a:xfrm>
                <a:off x="6112287" y="1586198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1" y="38957"/>
                    </a:moveTo>
                    <a:cubicBezTo>
                      <a:pt x="59912" y="41148"/>
                      <a:pt x="73342" y="48101"/>
                      <a:pt x="78676" y="51626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3" y="34671"/>
                      <a:pt x="81343" y="34100"/>
                      <a:pt x="77533" y="33528"/>
                    </a:cubicBezTo>
                    <a:cubicBezTo>
                      <a:pt x="62675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242"/>
                      <a:pt x="43910" y="35433"/>
                      <a:pt x="53911" y="3895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7"/>
              <p:cNvSpPr/>
              <p:nvPr/>
            </p:nvSpPr>
            <p:spPr>
              <a:xfrm>
                <a:off x="6120860" y="1540053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6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237"/>
                      <a:pt x="40576" y="1557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7"/>
              <p:cNvSpPr/>
              <p:nvPr/>
            </p:nvSpPr>
            <p:spPr>
              <a:xfrm>
                <a:off x="6097714" y="1447500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1" y="39257"/>
                    </a:moveTo>
                    <a:cubicBezTo>
                      <a:pt x="62865" y="36018"/>
                      <a:pt x="76771" y="30303"/>
                      <a:pt x="82963" y="28493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8" y="4490"/>
                      <a:pt x="80201" y="7634"/>
                      <a:pt x="77057" y="10206"/>
                    </a:cubicBezTo>
                    <a:cubicBezTo>
                      <a:pt x="74104" y="12682"/>
                      <a:pt x="71152" y="15159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687"/>
                      <a:pt x="48197" y="44591"/>
                      <a:pt x="57341" y="3925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7"/>
              <p:cNvSpPr/>
              <p:nvPr/>
            </p:nvSpPr>
            <p:spPr>
              <a:xfrm>
                <a:off x="6058662" y="1403836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8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7"/>
              <p:cNvSpPr/>
              <p:nvPr/>
            </p:nvSpPr>
            <p:spPr>
              <a:xfrm>
                <a:off x="5895117" y="1450848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5" y="117062"/>
                    </a:moveTo>
                    <a:cubicBezTo>
                      <a:pt x="234125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1" y="0"/>
                      <a:pt x="117062" y="0"/>
                    </a:cubicBezTo>
                    <a:cubicBezTo>
                      <a:pt x="181714" y="0"/>
                      <a:pt x="234125" y="52411"/>
                      <a:pt x="234125" y="11706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26" name="Google Shape;2026;p7"/>
              <p:cNvGrpSpPr/>
              <p:nvPr/>
            </p:nvGrpSpPr>
            <p:grpSpPr>
              <a:xfrm>
                <a:off x="5937205" y="1495840"/>
                <a:ext cx="51542" cy="48162"/>
                <a:chOff x="5937205" y="1495840"/>
                <a:chExt cx="51542" cy="48162"/>
              </a:xfrm>
            </p:grpSpPr>
            <p:sp>
              <p:nvSpPr>
                <p:cNvPr id="2027" name="Google Shape;2027;p7"/>
                <p:cNvSpPr/>
                <p:nvPr/>
              </p:nvSpPr>
              <p:spPr>
                <a:xfrm>
                  <a:off x="5937205" y="1495840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585"/>
                        <a:pt x="32589" y="17682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8" name="Google Shape;2028;p7"/>
                <p:cNvSpPr/>
                <p:nvPr/>
              </p:nvSpPr>
              <p:spPr>
                <a:xfrm>
                  <a:off x="5952553" y="1520285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3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9" name="Google Shape;2029;p7"/>
                <p:cNvSpPr/>
                <p:nvPr/>
              </p:nvSpPr>
              <p:spPr>
                <a:xfrm>
                  <a:off x="5966459" y="1509903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30" name="Google Shape;2030;p7"/>
              <p:cNvGrpSpPr/>
              <p:nvPr/>
            </p:nvGrpSpPr>
            <p:grpSpPr>
              <a:xfrm>
                <a:off x="6039612" y="1489004"/>
                <a:ext cx="27593" cy="38138"/>
                <a:chOff x="6039612" y="1489004"/>
                <a:chExt cx="27593" cy="38138"/>
              </a:xfrm>
            </p:grpSpPr>
            <p:sp>
              <p:nvSpPr>
                <p:cNvPr id="2031" name="Google Shape;2031;p7"/>
                <p:cNvSpPr/>
                <p:nvPr/>
              </p:nvSpPr>
              <p:spPr>
                <a:xfrm>
                  <a:off x="6052117" y="1489004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2069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2" name="Google Shape;2032;p7"/>
                <p:cNvSpPr/>
                <p:nvPr/>
              </p:nvSpPr>
              <p:spPr>
                <a:xfrm>
                  <a:off x="6039612" y="1502187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6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3" name="Google Shape;2033;p7"/>
                <p:cNvSpPr/>
                <p:nvPr/>
              </p:nvSpPr>
              <p:spPr>
                <a:xfrm>
                  <a:off x="6053296" y="1509426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34" name="Google Shape;2034;p7"/>
              <p:cNvGrpSpPr/>
              <p:nvPr/>
            </p:nvGrpSpPr>
            <p:grpSpPr>
              <a:xfrm>
                <a:off x="6051994" y="1584007"/>
                <a:ext cx="36335" cy="30883"/>
                <a:chOff x="6051994" y="1584007"/>
                <a:chExt cx="36335" cy="30883"/>
              </a:xfrm>
            </p:grpSpPr>
            <p:sp>
              <p:nvSpPr>
                <p:cNvPr id="2035" name="Google Shape;2035;p7"/>
                <p:cNvSpPr/>
                <p:nvPr/>
              </p:nvSpPr>
              <p:spPr>
                <a:xfrm>
                  <a:off x="6066998" y="1598462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20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6" name="Google Shape;2036;p7"/>
                <p:cNvSpPr/>
                <p:nvPr/>
              </p:nvSpPr>
              <p:spPr>
                <a:xfrm>
                  <a:off x="6063900" y="1584007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7" name="Google Shape;2037;p7"/>
                <p:cNvSpPr/>
                <p:nvPr/>
              </p:nvSpPr>
              <p:spPr>
                <a:xfrm>
                  <a:off x="6051994" y="1596009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7"/>
                        <a:pt x="12001" y="5524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38" name="Google Shape;2038;p7"/>
              <p:cNvGrpSpPr/>
              <p:nvPr/>
            </p:nvGrpSpPr>
            <p:grpSpPr>
              <a:xfrm>
                <a:off x="5920022" y="1593627"/>
                <a:ext cx="36626" cy="26940"/>
                <a:chOff x="5920022" y="1593627"/>
                <a:chExt cx="36626" cy="26940"/>
              </a:xfrm>
            </p:grpSpPr>
            <p:sp>
              <p:nvSpPr>
                <p:cNvPr id="2039" name="Google Shape;2039;p7"/>
                <p:cNvSpPr/>
                <p:nvPr/>
              </p:nvSpPr>
              <p:spPr>
                <a:xfrm>
                  <a:off x="5920022" y="1603073"/>
                  <a:ext cx="20484" cy="17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94" extrusionOk="0">
                      <a:moveTo>
                        <a:pt x="19672" y="2080"/>
                      </a:moveTo>
                      <a:cubicBezTo>
                        <a:pt x="21863" y="5223"/>
                        <a:pt x="19482" y="10747"/>
                        <a:pt x="14243" y="14367"/>
                      </a:cubicBezTo>
                      <a:cubicBezTo>
                        <a:pt x="9004" y="18082"/>
                        <a:pt x="3003" y="18558"/>
                        <a:pt x="813" y="15415"/>
                      </a:cubicBezTo>
                      <a:cubicBezTo>
                        <a:pt x="-1378" y="12271"/>
                        <a:pt x="1003" y="6747"/>
                        <a:pt x="6242" y="3127"/>
                      </a:cubicBezTo>
                      <a:cubicBezTo>
                        <a:pt x="11481" y="-587"/>
                        <a:pt x="17481" y="-1064"/>
                        <a:pt x="19672" y="20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0" name="Google Shape;2040;p7"/>
                <p:cNvSpPr/>
                <p:nvPr/>
              </p:nvSpPr>
              <p:spPr>
                <a:xfrm>
                  <a:off x="5937694" y="1608290"/>
                  <a:ext cx="18954" cy="6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292" extrusionOk="0">
                      <a:moveTo>
                        <a:pt x="0" y="6293"/>
                      </a:moveTo>
                      <a:cubicBezTo>
                        <a:pt x="0" y="6293"/>
                        <a:pt x="3524" y="1530"/>
                        <a:pt x="7906" y="387"/>
                      </a:cubicBezTo>
                      <a:cubicBezTo>
                        <a:pt x="12287" y="-756"/>
                        <a:pt x="18002" y="959"/>
                        <a:pt x="18955" y="134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1" name="Google Shape;2041;p7"/>
                <p:cNvSpPr/>
                <p:nvPr/>
              </p:nvSpPr>
              <p:spPr>
                <a:xfrm>
                  <a:off x="5934455" y="1593627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42" name="Google Shape;2042;p7"/>
              <p:cNvGrpSpPr/>
              <p:nvPr/>
            </p:nvGrpSpPr>
            <p:grpSpPr>
              <a:xfrm>
                <a:off x="6004179" y="1592865"/>
                <a:ext cx="25648" cy="55189"/>
                <a:chOff x="6004179" y="1592865"/>
                <a:chExt cx="25648" cy="55189"/>
              </a:xfrm>
            </p:grpSpPr>
            <p:sp>
              <p:nvSpPr>
                <p:cNvPr id="2043" name="Google Shape;2043;p7"/>
                <p:cNvSpPr/>
                <p:nvPr/>
              </p:nvSpPr>
              <p:spPr>
                <a:xfrm>
                  <a:off x="6008096" y="1614542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4" name="Google Shape;2044;p7"/>
                <p:cNvSpPr/>
                <p:nvPr/>
              </p:nvSpPr>
              <p:spPr>
                <a:xfrm>
                  <a:off x="6022147" y="1593341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5" name="Google Shape;2045;p7"/>
                <p:cNvSpPr/>
                <p:nvPr/>
              </p:nvSpPr>
              <p:spPr>
                <a:xfrm>
                  <a:off x="6004179" y="1592865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3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046" name="Google Shape;2046;p7"/>
          <p:cNvGrpSpPr/>
          <p:nvPr/>
        </p:nvGrpSpPr>
        <p:grpSpPr>
          <a:xfrm>
            <a:off x="265944" y="4317460"/>
            <a:ext cx="753541" cy="685446"/>
            <a:chOff x="265944" y="4317460"/>
            <a:chExt cx="753541" cy="685446"/>
          </a:xfrm>
        </p:grpSpPr>
        <p:grpSp>
          <p:nvGrpSpPr>
            <p:cNvPr id="2047" name="Google Shape;2047;p7"/>
            <p:cNvGrpSpPr/>
            <p:nvPr/>
          </p:nvGrpSpPr>
          <p:grpSpPr>
            <a:xfrm>
              <a:off x="566722" y="4560307"/>
              <a:ext cx="452763" cy="442599"/>
              <a:chOff x="3978453" y="3284315"/>
              <a:chExt cx="417794" cy="408415"/>
            </a:xfrm>
          </p:grpSpPr>
          <p:sp>
            <p:nvSpPr>
              <p:cNvPr id="2048" name="Google Shape;2048;p7"/>
              <p:cNvSpPr/>
              <p:nvPr/>
            </p:nvSpPr>
            <p:spPr>
              <a:xfrm>
                <a:off x="4163663" y="3284315"/>
                <a:ext cx="30098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8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3"/>
                      <a:pt x="20288" y="63055"/>
                      <a:pt x="20193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7"/>
              <p:cNvSpPr/>
              <p:nvPr/>
            </p:nvSpPr>
            <p:spPr>
              <a:xfrm>
                <a:off x="4079285" y="3306763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1"/>
                      <a:pt x="11987" y="-1875"/>
                      <a:pt x="6082" y="887"/>
                    </a:cubicBezTo>
                    <a:cubicBezTo>
                      <a:pt x="176" y="3650"/>
                      <a:pt x="-1729" y="11936"/>
                      <a:pt x="1700" y="19557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3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5" y="95566"/>
                    </a:lnTo>
                    <a:cubicBezTo>
                      <a:pt x="68375" y="95566"/>
                      <a:pt x="68375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7"/>
              <p:cNvSpPr/>
              <p:nvPr/>
            </p:nvSpPr>
            <p:spPr>
              <a:xfrm>
                <a:off x="4036676" y="3377475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259" y="5233"/>
                      <a:pt x="14592" y="2852"/>
                    </a:cubicBezTo>
                    <a:cubicBezTo>
                      <a:pt x="10211" y="-768"/>
                      <a:pt x="4400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7"/>
              <p:cNvSpPr/>
              <p:nvPr/>
            </p:nvSpPr>
            <p:spPr>
              <a:xfrm>
                <a:off x="3978453" y="3436814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5" y="7521"/>
                    </a:cubicBezTo>
                    <a:cubicBezTo>
                      <a:pt x="28143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9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2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3" y="53241"/>
                      <a:pt x="104343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99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7"/>
              <p:cNvSpPr/>
              <p:nvPr/>
            </p:nvSpPr>
            <p:spPr>
              <a:xfrm>
                <a:off x="3994673" y="3504628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5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7"/>
              <p:cNvSpPr/>
              <p:nvPr/>
            </p:nvSpPr>
            <p:spPr>
              <a:xfrm>
                <a:off x="4002731" y="3550824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9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5"/>
                      <a:pt x="66349" y="37529"/>
                      <a:pt x="79588" y="32671"/>
                    </a:cubicBezTo>
                    <a:cubicBezTo>
                      <a:pt x="92733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7"/>
              <p:cNvSpPr/>
              <p:nvPr/>
            </p:nvSpPr>
            <p:spPr>
              <a:xfrm>
                <a:off x="4076515" y="3581781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89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49"/>
                      <a:pt x="15805" y="88582"/>
                      <a:pt x="19234" y="82487"/>
                    </a:cubicBezTo>
                    <a:cubicBezTo>
                      <a:pt x="20949" y="79534"/>
                      <a:pt x="21616" y="76105"/>
                      <a:pt x="22759" y="72962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2"/>
                      <a:pt x="47524" y="26479"/>
                    </a:cubicBezTo>
                    <a:cubicBezTo>
                      <a:pt x="55810" y="18097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284" y="30194"/>
                      <a:pt x="29426" y="35814"/>
                      <a:pt x="24949" y="435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7"/>
              <p:cNvSpPr/>
              <p:nvPr/>
            </p:nvSpPr>
            <p:spPr>
              <a:xfrm>
                <a:off x="4163792" y="3604736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490" y="40196"/>
                    </a:moveTo>
                    <a:cubicBezTo>
                      <a:pt x="7109" y="44863"/>
                      <a:pt x="4633" y="55816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4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7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157" y="32385"/>
                      <a:pt x="7490" y="4019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p7"/>
              <p:cNvSpPr/>
              <p:nvPr/>
            </p:nvSpPr>
            <p:spPr>
              <a:xfrm>
                <a:off x="4208716" y="3581209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7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6" y="113157"/>
                      <a:pt x="53912" y="110966"/>
                    </a:cubicBezTo>
                    <a:cubicBezTo>
                      <a:pt x="60007" y="108775"/>
                      <a:pt x="62674" y="100584"/>
                      <a:pt x="59817" y="92773"/>
                    </a:cubicBezTo>
                    <a:cubicBezTo>
                      <a:pt x="58388" y="88963"/>
                      <a:pt x="55817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6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03" y="40957"/>
                      <a:pt x="24955" y="47911"/>
                      <a:pt x="28670" y="5781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7"/>
              <p:cNvSpPr/>
              <p:nvPr/>
            </p:nvSpPr>
            <p:spPr>
              <a:xfrm>
                <a:off x="4254436" y="3560825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3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7" y="95536"/>
                      <a:pt x="90868" y="90964"/>
                    </a:cubicBezTo>
                    <a:cubicBezTo>
                      <a:pt x="95441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1"/>
                    </a:cubicBezTo>
                    <a:cubicBezTo>
                      <a:pt x="75628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2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7"/>
              <p:cNvSpPr/>
              <p:nvPr/>
            </p:nvSpPr>
            <p:spPr>
              <a:xfrm>
                <a:off x="4284726" y="3515677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6" y="51625"/>
                    </a:cubicBezTo>
                    <a:cubicBezTo>
                      <a:pt x="83058" y="54483"/>
                      <a:pt x="87820" y="58007"/>
                      <a:pt x="92774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4" y="35433"/>
                    </a:cubicBezTo>
                    <a:cubicBezTo>
                      <a:pt x="85153" y="34671"/>
                      <a:pt x="81343" y="34099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01"/>
                      <a:pt x="11335" y="0"/>
                      <a:pt x="11335" y="0"/>
                    </a:cubicBezTo>
                    <a:lnTo>
                      <a:pt x="0" y="31051"/>
                    </a:lnTo>
                    <a:cubicBezTo>
                      <a:pt x="0" y="31051"/>
                      <a:pt x="0" y="31051"/>
                      <a:pt x="22765" y="32385"/>
                    </a:cubicBezTo>
                    <a:cubicBezTo>
                      <a:pt x="36767" y="33147"/>
                      <a:pt x="44005" y="35338"/>
                      <a:pt x="53912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7"/>
              <p:cNvSpPr/>
              <p:nvPr/>
            </p:nvSpPr>
            <p:spPr>
              <a:xfrm>
                <a:off x="4293393" y="3469437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90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6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337" y="17094"/>
                      <a:pt x="32766" y="16332"/>
                      <a:pt x="40577" y="1557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7"/>
              <p:cNvSpPr/>
              <p:nvPr/>
            </p:nvSpPr>
            <p:spPr>
              <a:xfrm>
                <a:off x="4270247" y="3376884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3"/>
                      <a:pt x="93631" y="-1701"/>
                      <a:pt x="86392" y="2490"/>
                    </a:cubicBezTo>
                    <a:cubicBezTo>
                      <a:pt x="82867" y="4490"/>
                      <a:pt x="80200" y="7634"/>
                      <a:pt x="77057" y="10206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3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7" y="44591"/>
                      <a:pt x="57340" y="392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7"/>
              <p:cNvSpPr/>
              <p:nvPr/>
            </p:nvSpPr>
            <p:spPr>
              <a:xfrm>
                <a:off x="4231100" y="3333220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7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346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6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7"/>
              <p:cNvSpPr/>
              <p:nvPr/>
            </p:nvSpPr>
            <p:spPr>
              <a:xfrm rot="-552203">
                <a:off x="4067587" y="3380286"/>
                <a:ext cx="234217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234128" h="234128" extrusionOk="0">
                    <a:moveTo>
                      <a:pt x="234128" y="117064"/>
                    </a:moveTo>
                    <a:cubicBezTo>
                      <a:pt x="234128" y="181717"/>
                      <a:pt x="181717" y="234128"/>
                      <a:pt x="117064" y="234128"/>
                    </a:cubicBezTo>
                    <a:cubicBezTo>
                      <a:pt x="52411" y="234128"/>
                      <a:pt x="0" y="181717"/>
                      <a:pt x="0" y="117064"/>
                    </a:cubicBezTo>
                    <a:cubicBezTo>
                      <a:pt x="0" y="52411"/>
                      <a:pt x="52411" y="0"/>
                      <a:pt x="117064" y="0"/>
                    </a:cubicBezTo>
                    <a:cubicBezTo>
                      <a:pt x="181717" y="0"/>
                      <a:pt x="234128" y="52412"/>
                      <a:pt x="234128" y="117064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63" name="Google Shape;2063;p7"/>
              <p:cNvGrpSpPr/>
              <p:nvPr/>
            </p:nvGrpSpPr>
            <p:grpSpPr>
              <a:xfrm>
                <a:off x="4109643" y="3425224"/>
                <a:ext cx="51543" cy="48162"/>
                <a:chOff x="4109643" y="3425224"/>
                <a:chExt cx="51543" cy="48162"/>
              </a:xfrm>
            </p:grpSpPr>
            <p:sp>
              <p:nvSpPr>
                <p:cNvPr id="2064" name="Google Shape;2064;p7"/>
                <p:cNvSpPr/>
                <p:nvPr/>
              </p:nvSpPr>
              <p:spPr>
                <a:xfrm>
                  <a:off x="4109643" y="3425224"/>
                  <a:ext cx="3060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25647" extrusionOk="0">
                      <a:moveTo>
                        <a:pt x="29445" y="22444"/>
                      </a:moveTo>
                      <a:cubicBezTo>
                        <a:pt x="26302" y="27111"/>
                        <a:pt x="17348" y="26635"/>
                        <a:pt x="9538" y="21301"/>
                      </a:cubicBezTo>
                      <a:cubicBezTo>
                        <a:pt x="1727" y="15967"/>
                        <a:pt x="-2083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0"/>
                        <a:pt x="32684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5" name="Google Shape;2065;p7"/>
                <p:cNvSpPr/>
                <p:nvPr/>
              </p:nvSpPr>
              <p:spPr>
                <a:xfrm>
                  <a:off x="4124991" y="3449669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6"/>
                        <a:pt x="12382" y="7906"/>
                      </a:cubicBezTo>
                      <a:cubicBezTo>
                        <a:pt x="16383" y="13335"/>
                        <a:pt x="16859" y="22288"/>
                        <a:pt x="16859" y="23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6" name="Google Shape;2066;p7"/>
                <p:cNvSpPr/>
                <p:nvPr/>
              </p:nvSpPr>
              <p:spPr>
                <a:xfrm>
                  <a:off x="4138898" y="3439287"/>
                  <a:ext cx="22288" cy="18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7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9" y="18288"/>
                        <a:pt x="22289" y="18288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7" name="Google Shape;2067;p7"/>
              <p:cNvGrpSpPr/>
              <p:nvPr/>
            </p:nvGrpSpPr>
            <p:grpSpPr>
              <a:xfrm>
                <a:off x="4212145" y="3418388"/>
                <a:ext cx="27594" cy="38138"/>
                <a:chOff x="4212145" y="3418388"/>
                <a:chExt cx="27594" cy="38138"/>
              </a:xfrm>
            </p:grpSpPr>
            <p:sp>
              <p:nvSpPr>
                <p:cNvPr id="2068" name="Google Shape;2068;p7"/>
                <p:cNvSpPr/>
                <p:nvPr/>
              </p:nvSpPr>
              <p:spPr>
                <a:xfrm>
                  <a:off x="4224651" y="3418388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9" name="Google Shape;2069;p7"/>
                <p:cNvSpPr/>
                <p:nvPr/>
              </p:nvSpPr>
              <p:spPr>
                <a:xfrm>
                  <a:off x="4212145" y="3431571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2" y="5905"/>
                        <a:pt x="9525" y="9430"/>
                      </a:cubicBezTo>
                      <a:cubicBezTo>
                        <a:pt x="6667" y="12954"/>
                        <a:pt x="952" y="14859"/>
                        <a:pt x="0" y="15145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0" name="Google Shape;2070;p7"/>
                <p:cNvSpPr/>
                <p:nvPr/>
              </p:nvSpPr>
              <p:spPr>
                <a:xfrm>
                  <a:off x="4225734" y="3438810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3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1" name="Google Shape;2071;p7"/>
              <p:cNvGrpSpPr/>
              <p:nvPr/>
            </p:nvGrpSpPr>
            <p:grpSpPr>
              <a:xfrm>
                <a:off x="4224528" y="3513391"/>
                <a:ext cx="36239" cy="30883"/>
                <a:chOff x="4224528" y="3513391"/>
                <a:chExt cx="36239" cy="30883"/>
              </a:xfrm>
            </p:grpSpPr>
            <p:sp>
              <p:nvSpPr>
                <p:cNvPr id="2072" name="Google Shape;2072;p7"/>
                <p:cNvSpPr/>
                <p:nvPr/>
              </p:nvSpPr>
              <p:spPr>
                <a:xfrm>
                  <a:off x="4239436" y="3527846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2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2" y="5166"/>
                        <a:pt x="22619" y="10310"/>
                        <a:pt x="20810" y="13739"/>
                      </a:cubicBezTo>
                      <a:cubicBezTo>
                        <a:pt x="19000" y="17073"/>
                        <a:pt x="12999" y="17358"/>
                        <a:pt x="7380" y="14310"/>
                      </a:cubicBezTo>
                      <a:cubicBezTo>
                        <a:pt x="1760" y="11262"/>
                        <a:pt x="-1288" y="6024"/>
                        <a:pt x="522" y="26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3" name="Google Shape;2073;p7"/>
                <p:cNvSpPr/>
                <p:nvPr/>
              </p:nvSpPr>
              <p:spPr>
                <a:xfrm>
                  <a:off x="4236338" y="3513391"/>
                  <a:ext cx="12954" cy="1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" h="14859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3"/>
                      </a:cubicBezTo>
                      <a:cubicBezTo>
                        <a:pt x="1048" y="6953"/>
                        <a:pt x="191" y="1048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4" name="Google Shape;2074;p7"/>
                <p:cNvSpPr/>
                <p:nvPr/>
              </p:nvSpPr>
              <p:spPr>
                <a:xfrm>
                  <a:off x="4224528" y="3525392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3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5" name="Google Shape;2075;p7"/>
              <p:cNvGrpSpPr/>
              <p:nvPr/>
            </p:nvGrpSpPr>
            <p:grpSpPr>
              <a:xfrm>
                <a:off x="4092556" y="3523011"/>
                <a:ext cx="36530" cy="26939"/>
                <a:chOff x="4092556" y="3523011"/>
                <a:chExt cx="36530" cy="26939"/>
              </a:xfrm>
            </p:grpSpPr>
            <p:sp>
              <p:nvSpPr>
                <p:cNvPr id="2076" name="Google Shape;2076;p7"/>
                <p:cNvSpPr/>
                <p:nvPr/>
              </p:nvSpPr>
              <p:spPr>
                <a:xfrm>
                  <a:off x="4092556" y="3532527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385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7" name="Google Shape;2077;p7"/>
                <p:cNvSpPr/>
                <p:nvPr/>
              </p:nvSpPr>
              <p:spPr>
                <a:xfrm>
                  <a:off x="4110132" y="3537634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79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8" name="Google Shape;2078;p7"/>
                <p:cNvSpPr/>
                <p:nvPr/>
              </p:nvSpPr>
              <p:spPr>
                <a:xfrm>
                  <a:off x="4106894" y="3523011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5"/>
                        <a:pt x="5144" y="8572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9" name="Google Shape;2079;p7"/>
              <p:cNvGrpSpPr/>
              <p:nvPr/>
            </p:nvGrpSpPr>
            <p:grpSpPr>
              <a:xfrm>
                <a:off x="4176617" y="3522344"/>
                <a:ext cx="25648" cy="55094"/>
                <a:chOff x="4176617" y="3522344"/>
                <a:chExt cx="25648" cy="55094"/>
              </a:xfrm>
            </p:grpSpPr>
            <p:sp>
              <p:nvSpPr>
                <p:cNvPr id="2080" name="Google Shape;2080;p7"/>
                <p:cNvSpPr/>
                <p:nvPr/>
              </p:nvSpPr>
              <p:spPr>
                <a:xfrm>
                  <a:off x="4180549" y="3543926"/>
                  <a:ext cx="21716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6" h="33512" extrusionOk="0">
                      <a:moveTo>
                        <a:pt x="6354" y="231"/>
                      </a:moveTo>
                      <a:cubicBezTo>
                        <a:pt x="11784" y="-1293"/>
                        <a:pt x="18261" y="4898"/>
                        <a:pt x="20737" y="14042"/>
                      </a:cubicBezTo>
                      <a:cubicBezTo>
                        <a:pt x="23214" y="23186"/>
                        <a:pt x="20832" y="31758"/>
                        <a:pt x="15403" y="33282"/>
                      </a:cubicBezTo>
                      <a:cubicBezTo>
                        <a:pt x="9974" y="34806"/>
                        <a:pt x="3497" y="28615"/>
                        <a:pt x="1020" y="19471"/>
                      </a:cubicBezTo>
                      <a:cubicBezTo>
                        <a:pt x="-1551" y="10327"/>
                        <a:pt x="925" y="1755"/>
                        <a:pt x="6354" y="2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1" name="Google Shape;2081;p7"/>
                <p:cNvSpPr/>
                <p:nvPr/>
              </p:nvSpPr>
              <p:spPr>
                <a:xfrm>
                  <a:off x="4194586" y="3522725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3" y="14954"/>
                      </a:cubicBezTo>
                      <a:cubicBezTo>
                        <a:pt x="605" y="8287"/>
                        <a:pt x="5939" y="1143"/>
                        <a:pt x="6891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2" name="Google Shape;2082;p7"/>
                <p:cNvSpPr/>
                <p:nvPr/>
              </p:nvSpPr>
              <p:spPr>
                <a:xfrm>
                  <a:off x="4176617" y="3522344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5"/>
                      </a:moveTo>
                      <a:cubicBezTo>
                        <a:pt x="5143" y="26575"/>
                        <a:pt x="6001" y="20669"/>
                        <a:pt x="6382" y="18479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83" name="Google Shape;2083;p7"/>
            <p:cNvGrpSpPr/>
            <p:nvPr/>
          </p:nvGrpSpPr>
          <p:grpSpPr>
            <a:xfrm>
              <a:off x="265944" y="4317460"/>
              <a:ext cx="343803" cy="336086"/>
              <a:chOff x="7004450" y="1386839"/>
              <a:chExt cx="417794" cy="408416"/>
            </a:xfrm>
          </p:grpSpPr>
          <p:sp>
            <p:nvSpPr>
              <p:cNvPr id="2084" name="Google Shape;2084;p7"/>
              <p:cNvSpPr/>
              <p:nvPr/>
            </p:nvSpPr>
            <p:spPr>
              <a:xfrm>
                <a:off x="7189660" y="1386839"/>
                <a:ext cx="30099" cy="102108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102108" extrusionOk="0">
                    <a:moveTo>
                      <a:pt x="20193" y="53435"/>
                    </a:moveTo>
                    <a:cubicBezTo>
                      <a:pt x="20193" y="47625"/>
                      <a:pt x="22003" y="34004"/>
                      <a:pt x="23336" y="28289"/>
                    </a:cubicBezTo>
                    <a:cubicBezTo>
                      <a:pt x="24479" y="23717"/>
                      <a:pt x="25908" y="18479"/>
                      <a:pt x="25908" y="13716"/>
                    </a:cubicBezTo>
                    <a:cubicBezTo>
                      <a:pt x="25908" y="6191"/>
                      <a:pt x="21050" y="0"/>
                      <a:pt x="15145" y="0"/>
                    </a:cubicBezTo>
                    <a:cubicBezTo>
                      <a:pt x="9239" y="0"/>
                      <a:pt x="4381" y="6096"/>
                      <a:pt x="4381" y="13716"/>
                    </a:cubicBezTo>
                    <a:cubicBezTo>
                      <a:pt x="4381" y="17431"/>
                      <a:pt x="5620" y="20955"/>
                      <a:pt x="6191" y="24575"/>
                    </a:cubicBezTo>
                    <a:cubicBezTo>
                      <a:pt x="6763" y="28004"/>
                      <a:pt x="7429" y="31528"/>
                      <a:pt x="8096" y="34957"/>
                    </a:cubicBezTo>
                    <a:cubicBezTo>
                      <a:pt x="10763" y="48387"/>
                      <a:pt x="11335" y="69342"/>
                      <a:pt x="8096" y="81725"/>
                    </a:cubicBezTo>
                    <a:cubicBezTo>
                      <a:pt x="4858" y="94107"/>
                      <a:pt x="0" y="102108"/>
                      <a:pt x="0" y="102108"/>
                    </a:cubicBezTo>
                    <a:lnTo>
                      <a:pt x="30099" y="102108"/>
                    </a:lnTo>
                    <a:cubicBezTo>
                      <a:pt x="30099" y="102108"/>
                      <a:pt x="30099" y="102108"/>
                      <a:pt x="24193" y="82201"/>
                    </a:cubicBezTo>
                    <a:cubicBezTo>
                      <a:pt x="20669" y="69914"/>
                      <a:pt x="20288" y="63056"/>
                      <a:pt x="20193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7"/>
              <p:cNvSpPr/>
              <p:nvPr/>
            </p:nvSpPr>
            <p:spPr>
              <a:xfrm>
                <a:off x="7105283" y="1409288"/>
                <a:ext cx="68375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8375" h="109567" extrusionOk="0">
                    <a:moveTo>
                      <a:pt x="35800" y="51751"/>
                    </a:moveTo>
                    <a:cubicBezTo>
                      <a:pt x="33038" y="45941"/>
                      <a:pt x="28561" y="31558"/>
                      <a:pt x="27323" y="25272"/>
                    </a:cubicBezTo>
                    <a:cubicBezTo>
                      <a:pt x="26275" y="20128"/>
                      <a:pt x="25322" y="14318"/>
                      <a:pt x="23132" y="9555"/>
                    </a:cubicBezTo>
                    <a:cubicBezTo>
                      <a:pt x="19607" y="2030"/>
                      <a:pt x="11987" y="-1875"/>
                      <a:pt x="6082" y="887"/>
                    </a:cubicBezTo>
                    <a:cubicBezTo>
                      <a:pt x="177" y="3650"/>
                      <a:pt x="-1729" y="11936"/>
                      <a:pt x="1701" y="19556"/>
                    </a:cubicBezTo>
                    <a:cubicBezTo>
                      <a:pt x="3415" y="23176"/>
                      <a:pt x="6272" y="26224"/>
                      <a:pt x="8558" y="29558"/>
                    </a:cubicBezTo>
                    <a:cubicBezTo>
                      <a:pt x="10749" y="32796"/>
                      <a:pt x="13035" y="35844"/>
                      <a:pt x="15321" y="38987"/>
                    </a:cubicBezTo>
                    <a:cubicBezTo>
                      <a:pt x="24275" y="51084"/>
                      <a:pt x="34466" y="71754"/>
                      <a:pt x="37038" y="85470"/>
                    </a:cubicBezTo>
                    <a:cubicBezTo>
                      <a:pt x="39610" y="99281"/>
                      <a:pt x="38467" y="109568"/>
                      <a:pt x="38467" y="109568"/>
                    </a:cubicBezTo>
                    <a:lnTo>
                      <a:pt x="68376" y="95566"/>
                    </a:lnTo>
                    <a:cubicBezTo>
                      <a:pt x="68376" y="95566"/>
                      <a:pt x="68376" y="95566"/>
                      <a:pt x="53231" y="78516"/>
                    </a:cubicBezTo>
                    <a:cubicBezTo>
                      <a:pt x="43896" y="67944"/>
                      <a:pt x="40372" y="61276"/>
                      <a:pt x="35800" y="51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7"/>
              <p:cNvSpPr/>
              <p:nvPr/>
            </p:nvSpPr>
            <p:spPr>
              <a:xfrm>
                <a:off x="7062673" y="1480000"/>
                <a:ext cx="6774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67741" h="60382" extrusionOk="0">
                    <a:moveTo>
                      <a:pt x="34690" y="25426"/>
                    </a:moveTo>
                    <a:cubicBezTo>
                      <a:pt x="31356" y="22664"/>
                      <a:pt x="24308" y="15044"/>
                      <a:pt x="21736" y="11424"/>
                    </a:cubicBezTo>
                    <a:cubicBezTo>
                      <a:pt x="19640" y="8567"/>
                      <a:pt x="17354" y="5233"/>
                      <a:pt x="14592" y="2852"/>
                    </a:cubicBezTo>
                    <a:cubicBezTo>
                      <a:pt x="10211" y="-768"/>
                      <a:pt x="4401" y="-958"/>
                      <a:pt x="1543" y="2375"/>
                    </a:cubicBezTo>
                    <a:cubicBezTo>
                      <a:pt x="-1315" y="5804"/>
                      <a:pt x="-76" y="11519"/>
                      <a:pt x="4210" y="15234"/>
                    </a:cubicBezTo>
                    <a:cubicBezTo>
                      <a:pt x="6305" y="17044"/>
                      <a:pt x="8972" y="17996"/>
                      <a:pt x="11354" y="19425"/>
                    </a:cubicBezTo>
                    <a:cubicBezTo>
                      <a:pt x="13640" y="20759"/>
                      <a:pt x="15926" y="22092"/>
                      <a:pt x="18307" y="23330"/>
                    </a:cubicBezTo>
                    <a:cubicBezTo>
                      <a:pt x="27356" y="28283"/>
                      <a:pt x="39643" y="38094"/>
                      <a:pt x="45263" y="45905"/>
                    </a:cubicBezTo>
                    <a:cubicBezTo>
                      <a:pt x="50787" y="53715"/>
                      <a:pt x="53168" y="60383"/>
                      <a:pt x="53168" y="60383"/>
                    </a:cubicBezTo>
                    <a:lnTo>
                      <a:pt x="67742" y="43047"/>
                    </a:lnTo>
                    <a:cubicBezTo>
                      <a:pt x="67742" y="43047"/>
                      <a:pt x="67742" y="43047"/>
                      <a:pt x="53454" y="36856"/>
                    </a:cubicBezTo>
                    <a:cubicBezTo>
                      <a:pt x="44405" y="33141"/>
                      <a:pt x="40214" y="30093"/>
                      <a:pt x="34690" y="25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7"/>
              <p:cNvSpPr/>
              <p:nvPr/>
            </p:nvSpPr>
            <p:spPr>
              <a:xfrm>
                <a:off x="7004450" y="1539339"/>
                <a:ext cx="112915" cy="53240"/>
              </a:xfrm>
              <a:custGeom>
                <a:avLst/>
                <a:gdLst/>
                <a:ahLst/>
                <a:cxnLst/>
                <a:rect l="l" t="t" r="r" b="b"/>
                <a:pathLst>
                  <a:path w="112915" h="53240" extrusionOk="0">
                    <a:moveTo>
                      <a:pt x="58432" y="17998"/>
                    </a:moveTo>
                    <a:cubicBezTo>
                      <a:pt x="52241" y="16379"/>
                      <a:pt x="38334" y="10569"/>
                      <a:pt x="32714" y="7521"/>
                    </a:cubicBezTo>
                    <a:cubicBezTo>
                      <a:pt x="28142" y="5044"/>
                      <a:pt x="22999" y="1996"/>
                      <a:pt x="17951" y="663"/>
                    </a:cubicBezTo>
                    <a:cubicBezTo>
                      <a:pt x="9950" y="-1528"/>
                      <a:pt x="2044" y="1901"/>
                      <a:pt x="330" y="8187"/>
                    </a:cubicBezTo>
                    <a:cubicBezTo>
                      <a:pt x="-1385" y="14474"/>
                      <a:pt x="3758" y="21332"/>
                      <a:pt x="11855" y="23523"/>
                    </a:cubicBezTo>
                    <a:cubicBezTo>
                      <a:pt x="15760" y="24570"/>
                      <a:pt x="19951" y="24285"/>
                      <a:pt x="23856" y="24666"/>
                    </a:cubicBezTo>
                    <a:cubicBezTo>
                      <a:pt x="27666" y="25047"/>
                      <a:pt x="31572" y="25332"/>
                      <a:pt x="35381" y="25523"/>
                    </a:cubicBezTo>
                    <a:cubicBezTo>
                      <a:pt x="50431" y="26475"/>
                      <a:pt x="72815" y="31905"/>
                      <a:pt x="85007" y="38858"/>
                    </a:cubicBezTo>
                    <a:cubicBezTo>
                      <a:pt x="97199" y="45811"/>
                      <a:pt x="104342" y="53241"/>
                      <a:pt x="104342" y="53241"/>
                    </a:cubicBezTo>
                    <a:lnTo>
                      <a:pt x="112915" y="21332"/>
                    </a:lnTo>
                    <a:cubicBezTo>
                      <a:pt x="112915" y="21332"/>
                      <a:pt x="112915" y="21332"/>
                      <a:pt x="90150" y="21903"/>
                    </a:cubicBezTo>
                    <a:cubicBezTo>
                      <a:pt x="76053" y="22189"/>
                      <a:pt x="68719" y="20665"/>
                      <a:pt x="58432" y="17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7"/>
              <p:cNvSpPr/>
              <p:nvPr/>
            </p:nvSpPr>
            <p:spPr>
              <a:xfrm>
                <a:off x="7020670" y="1607153"/>
                <a:ext cx="82788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82788" h="32786" extrusionOk="0">
                    <a:moveTo>
                      <a:pt x="41640" y="14573"/>
                    </a:moveTo>
                    <a:cubicBezTo>
                      <a:pt x="37068" y="15430"/>
                      <a:pt x="26019" y="15907"/>
                      <a:pt x="21352" y="15621"/>
                    </a:cubicBezTo>
                    <a:cubicBezTo>
                      <a:pt x="17542" y="15335"/>
                      <a:pt x="13256" y="14954"/>
                      <a:pt x="9446" y="15621"/>
                    </a:cubicBezTo>
                    <a:cubicBezTo>
                      <a:pt x="3445" y="16669"/>
                      <a:pt x="-746" y="21336"/>
                      <a:pt x="111" y="26003"/>
                    </a:cubicBezTo>
                    <a:cubicBezTo>
                      <a:pt x="968" y="30671"/>
                      <a:pt x="6493" y="33623"/>
                      <a:pt x="12399" y="32576"/>
                    </a:cubicBezTo>
                    <a:cubicBezTo>
                      <a:pt x="15351" y="32099"/>
                      <a:pt x="17923" y="30575"/>
                      <a:pt x="20685" y="29623"/>
                    </a:cubicBezTo>
                    <a:cubicBezTo>
                      <a:pt x="23352" y="28670"/>
                      <a:pt x="26019" y="27718"/>
                      <a:pt x="28591" y="26670"/>
                    </a:cubicBezTo>
                    <a:cubicBezTo>
                      <a:pt x="38783" y="22670"/>
                      <a:pt x="55261" y="19336"/>
                      <a:pt x="65548" y="20193"/>
                    </a:cubicBezTo>
                    <a:cubicBezTo>
                      <a:pt x="75740" y="21050"/>
                      <a:pt x="82788" y="23717"/>
                      <a:pt x="82788" y="23717"/>
                    </a:cubicBezTo>
                    <a:lnTo>
                      <a:pt x="78597" y="0"/>
                    </a:lnTo>
                    <a:cubicBezTo>
                      <a:pt x="78597" y="0"/>
                      <a:pt x="78597" y="0"/>
                      <a:pt x="63738" y="7429"/>
                    </a:cubicBezTo>
                    <a:cubicBezTo>
                      <a:pt x="54594" y="11906"/>
                      <a:pt x="49260" y="13145"/>
                      <a:pt x="41640" y="14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7"/>
              <p:cNvSpPr/>
              <p:nvPr/>
            </p:nvSpPr>
            <p:spPr>
              <a:xfrm>
                <a:off x="7028728" y="1653349"/>
                <a:ext cx="103019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3019" h="82150" extrusionOk="0">
                    <a:moveTo>
                      <a:pt x="46632" y="39719"/>
                    </a:moveTo>
                    <a:cubicBezTo>
                      <a:pt x="41393" y="43434"/>
                      <a:pt x="28058" y="50387"/>
                      <a:pt x="22057" y="52673"/>
                    </a:cubicBezTo>
                    <a:cubicBezTo>
                      <a:pt x="17200" y="54578"/>
                      <a:pt x="11580" y="56578"/>
                      <a:pt x="7294" y="59531"/>
                    </a:cubicBezTo>
                    <a:cubicBezTo>
                      <a:pt x="531" y="64294"/>
                      <a:pt x="-2041" y="72485"/>
                      <a:pt x="1769" y="77819"/>
                    </a:cubicBezTo>
                    <a:cubicBezTo>
                      <a:pt x="5484" y="83153"/>
                      <a:pt x="14056" y="83629"/>
                      <a:pt x="20819" y="78867"/>
                    </a:cubicBezTo>
                    <a:cubicBezTo>
                      <a:pt x="24153" y="76581"/>
                      <a:pt x="26534" y="73152"/>
                      <a:pt x="29392" y="70390"/>
                    </a:cubicBezTo>
                    <a:cubicBezTo>
                      <a:pt x="32154" y="67723"/>
                      <a:pt x="34821" y="64865"/>
                      <a:pt x="37488" y="62103"/>
                    </a:cubicBezTo>
                    <a:cubicBezTo>
                      <a:pt x="47870" y="51244"/>
                      <a:pt x="66349" y="37528"/>
                      <a:pt x="79589" y="32671"/>
                    </a:cubicBezTo>
                    <a:cubicBezTo>
                      <a:pt x="92828" y="27813"/>
                      <a:pt x="103020" y="27051"/>
                      <a:pt x="103020" y="27051"/>
                    </a:cubicBezTo>
                    <a:lnTo>
                      <a:pt x="84065" y="0"/>
                    </a:lnTo>
                    <a:cubicBezTo>
                      <a:pt x="84065" y="0"/>
                      <a:pt x="84065" y="0"/>
                      <a:pt x="69873" y="17812"/>
                    </a:cubicBezTo>
                    <a:cubicBezTo>
                      <a:pt x="61205" y="28956"/>
                      <a:pt x="55300" y="33623"/>
                      <a:pt x="46632" y="39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7"/>
              <p:cNvSpPr/>
              <p:nvPr/>
            </p:nvSpPr>
            <p:spPr>
              <a:xfrm>
                <a:off x="7102512" y="1684305"/>
                <a:ext cx="63335" cy="89576"/>
              </a:xfrm>
              <a:custGeom>
                <a:avLst/>
                <a:gdLst/>
                <a:ahLst/>
                <a:cxnLst/>
                <a:rect l="l" t="t" r="r" b="b"/>
                <a:pathLst>
                  <a:path w="63335" h="89576" extrusionOk="0">
                    <a:moveTo>
                      <a:pt x="24949" y="43529"/>
                    </a:moveTo>
                    <a:cubicBezTo>
                      <a:pt x="22282" y="48196"/>
                      <a:pt x="14567" y="58198"/>
                      <a:pt x="10852" y="62103"/>
                    </a:cubicBezTo>
                    <a:cubicBezTo>
                      <a:pt x="7804" y="65246"/>
                      <a:pt x="4280" y="68771"/>
                      <a:pt x="2090" y="72580"/>
                    </a:cubicBezTo>
                    <a:cubicBezTo>
                      <a:pt x="-1435" y="78581"/>
                      <a:pt x="-387" y="85725"/>
                      <a:pt x="4375" y="88487"/>
                    </a:cubicBezTo>
                    <a:cubicBezTo>
                      <a:pt x="9138" y="91250"/>
                      <a:pt x="15805" y="88582"/>
                      <a:pt x="19234" y="82486"/>
                    </a:cubicBezTo>
                    <a:cubicBezTo>
                      <a:pt x="20949" y="79534"/>
                      <a:pt x="21616" y="76105"/>
                      <a:pt x="22759" y="72961"/>
                    </a:cubicBezTo>
                    <a:cubicBezTo>
                      <a:pt x="23902" y="69913"/>
                      <a:pt x="24949" y="66865"/>
                      <a:pt x="25997" y="63817"/>
                    </a:cubicBezTo>
                    <a:cubicBezTo>
                      <a:pt x="30093" y="51816"/>
                      <a:pt x="39237" y="34861"/>
                      <a:pt x="47524" y="26479"/>
                    </a:cubicBezTo>
                    <a:cubicBezTo>
                      <a:pt x="55810" y="18098"/>
                      <a:pt x="63335" y="13906"/>
                      <a:pt x="63335" y="13906"/>
                    </a:cubicBezTo>
                    <a:lnTo>
                      <a:pt x="39332" y="0"/>
                    </a:lnTo>
                    <a:cubicBezTo>
                      <a:pt x="39332" y="0"/>
                      <a:pt x="39332" y="0"/>
                      <a:pt x="34855" y="18574"/>
                    </a:cubicBezTo>
                    <a:cubicBezTo>
                      <a:pt x="32188" y="30194"/>
                      <a:pt x="29331" y="35814"/>
                      <a:pt x="24949" y="43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7"/>
              <p:cNvSpPr/>
              <p:nvPr/>
            </p:nvSpPr>
            <p:spPr>
              <a:xfrm>
                <a:off x="7189694" y="1707260"/>
                <a:ext cx="27302" cy="83746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83746" extrusionOk="0">
                    <a:moveTo>
                      <a:pt x="7586" y="40196"/>
                    </a:moveTo>
                    <a:cubicBezTo>
                      <a:pt x="7205" y="44863"/>
                      <a:pt x="4728" y="55817"/>
                      <a:pt x="3204" y="60293"/>
                    </a:cubicBezTo>
                    <a:cubicBezTo>
                      <a:pt x="1966" y="63913"/>
                      <a:pt x="442" y="68104"/>
                      <a:pt x="61" y="71914"/>
                    </a:cubicBezTo>
                    <a:cubicBezTo>
                      <a:pt x="-511" y="78010"/>
                      <a:pt x="3014" y="83344"/>
                      <a:pt x="7776" y="83725"/>
                    </a:cubicBezTo>
                    <a:cubicBezTo>
                      <a:pt x="12539" y="84106"/>
                      <a:pt x="16920" y="79534"/>
                      <a:pt x="17492" y="73438"/>
                    </a:cubicBezTo>
                    <a:cubicBezTo>
                      <a:pt x="17777" y="70485"/>
                      <a:pt x="17015" y="67437"/>
                      <a:pt x="16825" y="64484"/>
                    </a:cubicBezTo>
                    <a:cubicBezTo>
                      <a:pt x="16635" y="61627"/>
                      <a:pt x="16349" y="58769"/>
                      <a:pt x="15968" y="55912"/>
                    </a:cubicBezTo>
                    <a:cubicBezTo>
                      <a:pt x="14729" y="44863"/>
                      <a:pt x="15777" y="27813"/>
                      <a:pt x="19301" y="18098"/>
                    </a:cubicBezTo>
                    <a:cubicBezTo>
                      <a:pt x="22826" y="8287"/>
                      <a:pt x="27302" y="2096"/>
                      <a:pt x="27302" y="2096"/>
                    </a:cubicBezTo>
                    <a:lnTo>
                      <a:pt x="2918" y="0"/>
                    </a:lnTo>
                    <a:cubicBezTo>
                      <a:pt x="2918" y="0"/>
                      <a:pt x="2918" y="0"/>
                      <a:pt x="6252" y="16478"/>
                    </a:cubicBezTo>
                    <a:cubicBezTo>
                      <a:pt x="8348" y="26765"/>
                      <a:pt x="8252" y="32385"/>
                      <a:pt x="7586" y="4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7"/>
              <p:cNvSpPr/>
              <p:nvPr/>
            </p:nvSpPr>
            <p:spPr>
              <a:xfrm>
                <a:off x="7234618" y="1683734"/>
                <a:ext cx="60964" cy="111521"/>
              </a:xfrm>
              <a:custGeom>
                <a:avLst/>
                <a:gdLst/>
                <a:ahLst/>
                <a:cxnLst/>
                <a:rect l="l" t="t" r="r" b="b"/>
                <a:pathLst>
                  <a:path w="60964" h="111521" extrusionOk="0">
                    <a:moveTo>
                      <a:pt x="28670" y="57817"/>
                    </a:moveTo>
                    <a:cubicBezTo>
                      <a:pt x="30861" y="63818"/>
                      <a:pt x="34099" y="78581"/>
                      <a:pt x="34862" y="84868"/>
                    </a:cubicBezTo>
                    <a:cubicBezTo>
                      <a:pt x="35433" y="90011"/>
                      <a:pt x="35909" y="96012"/>
                      <a:pt x="37719" y="100870"/>
                    </a:cubicBezTo>
                    <a:cubicBezTo>
                      <a:pt x="40576" y="108680"/>
                      <a:pt x="47815" y="113157"/>
                      <a:pt x="53912" y="110966"/>
                    </a:cubicBezTo>
                    <a:cubicBezTo>
                      <a:pt x="60007" y="108776"/>
                      <a:pt x="62674" y="100584"/>
                      <a:pt x="59817" y="92774"/>
                    </a:cubicBezTo>
                    <a:cubicBezTo>
                      <a:pt x="58388" y="88964"/>
                      <a:pt x="55816" y="85725"/>
                      <a:pt x="53816" y="82296"/>
                    </a:cubicBezTo>
                    <a:cubicBezTo>
                      <a:pt x="51911" y="78962"/>
                      <a:pt x="49911" y="75629"/>
                      <a:pt x="47911" y="72295"/>
                    </a:cubicBezTo>
                    <a:cubicBezTo>
                      <a:pt x="40100" y="59436"/>
                      <a:pt x="31623" y="38005"/>
                      <a:pt x="30385" y="24098"/>
                    </a:cubicBezTo>
                    <a:cubicBezTo>
                      <a:pt x="29051" y="10097"/>
                      <a:pt x="31051" y="0"/>
                      <a:pt x="31051" y="0"/>
                    </a:cubicBezTo>
                    <a:lnTo>
                      <a:pt x="0" y="11335"/>
                    </a:lnTo>
                    <a:cubicBezTo>
                      <a:pt x="0" y="11335"/>
                      <a:pt x="0" y="11335"/>
                      <a:pt x="13525" y="29623"/>
                    </a:cubicBezTo>
                    <a:cubicBezTo>
                      <a:pt x="22098" y="40958"/>
                      <a:pt x="25051" y="47911"/>
                      <a:pt x="28670" y="57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7"/>
              <p:cNvSpPr/>
              <p:nvPr/>
            </p:nvSpPr>
            <p:spPr>
              <a:xfrm>
                <a:off x="7280433" y="1663350"/>
                <a:ext cx="93748" cy="93843"/>
              </a:xfrm>
              <a:custGeom>
                <a:avLst/>
                <a:gdLst/>
                <a:ahLst/>
                <a:cxnLst/>
                <a:rect l="l" t="t" r="r" b="b"/>
                <a:pathLst>
                  <a:path w="93748" h="93843" extrusionOk="0">
                    <a:moveTo>
                      <a:pt x="45529" y="53435"/>
                    </a:moveTo>
                    <a:cubicBezTo>
                      <a:pt x="50101" y="57912"/>
                      <a:pt x="59246" y="69914"/>
                      <a:pt x="62579" y="75343"/>
                    </a:cubicBezTo>
                    <a:cubicBezTo>
                      <a:pt x="65246" y="79820"/>
                      <a:pt x="68199" y="84963"/>
                      <a:pt x="71914" y="88678"/>
                    </a:cubicBezTo>
                    <a:cubicBezTo>
                      <a:pt x="77819" y="94583"/>
                      <a:pt x="86296" y="95536"/>
                      <a:pt x="90869" y="90964"/>
                    </a:cubicBezTo>
                    <a:cubicBezTo>
                      <a:pt x="95440" y="86392"/>
                      <a:pt x="94488" y="77819"/>
                      <a:pt x="88582" y="72009"/>
                    </a:cubicBezTo>
                    <a:cubicBezTo>
                      <a:pt x="85725" y="69152"/>
                      <a:pt x="82010" y="67342"/>
                      <a:pt x="78772" y="64960"/>
                    </a:cubicBezTo>
                    <a:cubicBezTo>
                      <a:pt x="75629" y="62675"/>
                      <a:pt x="72390" y="60579"/>
                      <a:pt x="69247" y="58388"/>
                    </a:cubicBezTo>
                    <a:cubicBezTo>
                      <a:pt x="56769" y="50006"/>
                      <a:pt x="40005" y="34195"/>
                      <a:pt x="32956" y="22098"/>
                    </a:cubicBezTo>
                    <a:cubicBezTo>
                      <a:pt x="25908" y="10001"/>
                      <a:pt x="23336" y="0"/>
                      <a:pt x="23336" y="0"/>
                    </a:cubicBezTo>
                    <a:lnTo>
                      <a:pt x="0" y="23336"/>
                    </a:lnTo>
                    <a:cubicBezTo>
                      <a:pt x="0" y="23336"/>
                      <a:pt x="0" y="23336"/>
                      <a:pt x="20003" y="34195"/>
                    </a:cubicBezTo>
                    <a:cubicBezTo>
                      <a:pt x="32385" y="41053"/>
                      <a:pt x="38005" y="46006"/>
                      <a:pt x="45529" y="534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7"/>
              <p:cNvSpPr/>
              <p:nvPr/>
            </p:nvSpPr>
            <p:spPr>
              <a:xfrm>
                <a:off x="7310723" y="1618202"/>
                <a:ext cx="111521" cy="60869"/>
              </a:xfrm>
              <a:custGeom>
                <a:avLst/>
                <a:gdLst/>
                <a:ahLst/>
                <a:cxnLst/>
                <a:rect l="l" t="t" r="r" b="b"/>
                <a:pathLst>
                  <a:path w="111521" h="60869" extrusionOk="0">
                    <a:moveTo>
                      <a:pt x="53912" y="38957"/>
                    </a:moveTo>
                    <a:cubicBezTo>
                      <a:pt x="59912" y="41148"/>
                      <a:pt x="73343" y="48101"/>
                      <a:pt x="78677" y="51625"/>
                    </a:cubicBezTo>
                    <a:cubicBezTo>
                      <a:pt x="83058" y="54483"/>
                      <a:pt x="87821" y="58007"/>
                      <a:pt x="92773" y="59722"/>
                    </a:cubicBezTo>
                    <a:cubicBezTo>
                      <a:pt x="100584" y="62579"/>
                      <a:pt x="108680" y="59912"/>
                      <a:pt x="110966" y="53816"/>
                    </a:cubicBezTo>
                    <a:cubicBezTo>
                      <a:pt x="113157" y="47720"/>
                      <a:pt x="108680" y="40386"/>
                      <a:pt x="100870" y="37624"/>
                    </a:cubicBezTo>
                    <a:cubicBezTo>
                      <a:pt x="97060" y="36195"/>
                      <a:pt x="92869" y="36195"/>
                      <a:pt x="88963" y="35433"/>
                    </a:cubicBezTo>
                    <a:cubicBezTo>
                      <a:pt x="85154" y="34671"/>
                      <a:pt x="81344" y="34100"/>
                      <a:pt x="77534" y="33528"/>
                    </a:cubicBezTo>
                    <a:cubicBezTo>
                      <a:pt x="62674" y="31242"/>
                      <a:pt x="40862" y="23908"/>
                      <a:pt x="29337" y="16002"/>
                    </a:cubicBezTo>
                    <a:cubicBezTo>
                      <a:pt x="17812" y="8096"/>
                      <a:pt x="11335" y="0"/>
                      <a:pt x="11335" y="0"/>
                    </a:cubicBezTo>
                    <a:lnTo>
                      <a:pt x="0" y="31052"/>
                    </a:lnTo>
                    <a:cubicBezTo>
                      <a:pt x="0" y="31052"/>
                      <a:pt x="0" y="31052"/>
                      <a:pt x="22765" y="32385"/>
                    </a:cubicBezTo>
                    <a:cubicBezTo>
                      <a:pt x="36767" y="33147"/>
                      <a:pt x="43910" y="35338"/>
                      <a:pt x="53912" y="38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7"/>
              <p:cNvSpPr/>
              <p:nvPr/>
            </p:nvSpPr>
            <p:spPr>
              <a:xfrm>
                <a:off x="7319295" y="1571961"/>
                <a:ext cx="83175" cy="26999"/>
              </a:xfrm>
              <a:custGeom>
                <a:avLst/>
                <a:gdLst/>
                <a:ahLst/>
                <a:cxnLst/>
                <a:rect l="l" t="t" r="r" b="b"/>
                <a:pathLst>
                  <a:path w="83175" h="26999" extrusionOk="0">
                    <a:moveTo>
                      <a:pt x="40577" y="15570"/>
                    </a:moveTo>
                    <a:cubicBezTo>
                      <a:pt x="45244" y="15094"/>
                      <a:pt x="56293" y="15665"/>
                      <a:pt x="60960" y="16332"/>
                    </a:cubicBezTo>
                    <a:cubicBezTo>
                      <a:pt x="64770" y="16903"/>
                      <a:pt x="69056" y="17665"/>
                      <a:pt x="72866" y="17380"/>
                    </a:cubicBezTo>
                    <a:cubicBezTo>
                      <a:pt x="78962" y="16808"/>
                      <a:pt x="83534" y="12522"/>
                      <a:pt x="83153" y="7759"/>
                    </a:cubicBezTo>
                    <a:cubicBezTo>
                      <a:pt x="82772" y="2997"/>
                      <a:pt x="77438" y="-432"/>
                      <a:pt x="71342" y="44"/>
                    </a:cubicBezTo>
                    <a:cubicBezTo>
                      <a:pt x="68389" y="330"/>
                      <a:pt x="65627" y="1568"/>
                      <a:pt x="62770" y="2235"/>
                    </a:cubicBezTo>
                    <a:cubicBezTo>
                      <a:pt x="60008" y="2902"/>
                      <a:pt x="57245" y="3759"/>
                      <a:pt x="54578" y="4521"/>
                    </a:cubicBezTo>
                    <a:cubicBezTo>
                      <a:pt x="44005" y="7664"/>
                      <a:pt x="27146" y="9569"/>
                      <a:pt x="16954" y="7855"/>
                    </a:cubicBezTo>
                    <a:cubicBezTo>
                      <a:pt x="6763" y="6140"/>
                      <a:pt x="0" y="2806"/>
                      <a:pt x="0" y="2806"/>
                    </a:cubicBezTo>
                    <a:lnTo>
                      <a:pt x="2096" y="27000"/>
                    </a:lnTo>
                    <a:cubicBezTo>
                      <a:pt x="2096" y="27000"/>
                      <a:pt x="2096" y="27000"/>
                      <a:pt x="17621" y="20809"/>
                    </a:cubicBezTo>
                    <a:cubicBezTo>
                      <a:pt x="27432" y="17094"/>
                      <a:pt x="32861" y="16332"/>
                      <a:pt x="40577" y="15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7"/>
              <p:cNvSpPr/>
              <p:nvPr/>
            </p:nvSpPr>
            <p:spPr>
              <a:xfrm>
                <a:off x="7296150" y="1479409"/>
                <a:ext cx="106619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106619" h="75451" extrusionOk="0">
                    <a:moveTo>
                      <a:pt x="57340" y="39257"/>
                    </a:moveTo>
                    <a:cubicBezTo>
                      <a:pt x="62865" y="36018"/>
                      <a:pt x="76771" y="30303"/>
                      <a:pt x="82963" y="28494"/>
                    </a:cubicBezTo>
                    <a:cubicBezTo>
                      <a:pt x="87916" y="27065"/>
                      <a:pt x="93726" y="25541"/>
                      <a:pt x="98203" y="22874"/>
                    </a:cubicBezTo>
                    <a:cubicBezTo>
                      <a:pt x="105442" y="18683"/>
                      <a:pt x="108585" y="10777"/>
                      <a:pt x="105346" y="5157"/>
                    </a:cubicBezTo>
                    <a:cubicBezTo>
                      <a:pt x="102108" y="-462"/>
                      <a:pt x="93631" y="-1701"/>
                      <a:pt x="86392" y="2490"/>
                    </a:cubicBezTo>
                    <a:cubicBezTo>
                      <a:pt x="82868" y="4491"/>
                      <a:pt x="80201" y="7634"/>
                      <a:pt x="77057" y="10205"/>
                    </a:cubicBezTo>
                    <a:cubicBezTo>
                      <a:pt x="74104" y="12682"/>
                      <a:pt x="71152" y="15158"/>
                      <a:pt x="68294" y="17730"/>
                    </a:cubicBezTo>
                    <a:cubicBezTo>
                      <a:pt x="56960" y="27636"/>
                      <a:pt x="37338" y="39638"/>
                      <a:pt x="23813" y="43352"/>
                    </a:cubicBezTo>
                    <a:cubicBezTo>
                      <a:pt x="10287" y="47067"/>
                      <a:pt x="0" y="46877"/>
                      <a:pt x="0" y="46877"/>
                    </a:cubicBezTo>
                    <a:lnTo>
                      <a:pt x="16478" y="75452"/>
                    </a:lnTo>
                    <a:cubicBezTo>
                      <a:pt x="16478" y="75452"/>
                      <a:pt x="16478" y="75452"/>
                      <a:pt x="32099" y="58878"/>
                    </a:cubicBezTo>
                    <a:cubicBezTo>
                      <a:pt x="41910" y="48782"/>
                      <a:pt x="48196" y="44591"/>
                      <a:pt x="57340" y="39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7"/>
              <p:cNvSpPr/>
              <p:nvPr/>
            </p:nvSpPr>
            <p:spPr>
              <a:xfrm>
                <a:off x="7257097" y="1435745"/>
                <a:ext cx="5991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59914" h="75300" extrusionOk="0">
                    <a:moveTo>
                      <a:pt x="35528" y="38629"/>
                    </a:moveTo>
                    <a:cubicBezTo>
                      <a:pt x="38195" y="34819"/>
                      <a:pt x="45625" y="26723"/>
                      <a:pt x="49149" y="23580"/>
                    </a:cubicBezTo>
                    <a:cubicBezTo>
                      <a:pt x="52006" y="21103"/>
                      <a:pt x="55340" y="18341"/>
                      <a:pt x="57531" y="15198"/>
                    </a:cubicBezTo>
                    <a:cubicBezTo>
                      <a:pt x="60960" y="10245"/>
                      <a:pt x="60674" y="4053"/>
                      <a:pt x="56769" y="1291"/>
                    </a:cubicBezTo>
                    <a:cubicBezTo>
                      <a:pt x="52864" y="-1471"/>
                      <a:pt x="46863" y="339"/>
                      <a:pt x="43434" y="5387"/>
                    </a:cubicBezTo>
                    <a:cubicBezTo>
                      <a:pt x="41720" y="7768"/>
                      <a:pt x="40958" y="10721"/>
                      <a:pt x="39624" y="13388"/>
                    </a:cubicBezTo>
                    <a:cubicBezTo>
                      <a:pt x="38386" y="15960"/>
                      <a:pt x="37243" y="18531"/>
                      <a:pt x="36100" y="21103"/>
                    </a:cubicBezTo>
                    <a:cubicBezTo>
                      <a:pt x="31718" y="31104"/>
                      <a:pt x="22384" y="45106"/>
                      <a:pt x="14669" y="51774"/>
                    </a:cubicBezTo>
                    <a:cubicBezTo>
                      <a:pt x="6858" y="58441"/>
                      <a:pt x="0" y="61489"/>
                      <a:pt x="0" y="61489"/>
                    </a:cubicBezTo>
                    <a:lnTo>
                      <a:pt x="19717" y="75300"/>
                    </a:lnTo>
                    <a:cubicBezTo>
                      <a:pt x="19717" y="75300"/>
                      <a:pt x="19717" y="75300"/>
                      <a:pt x="24955" y="59584"/>
                    </a:cubicBezTo>
                    <a:cubicBezTo>
                      <a:pt x="28289" y="49583"/>
                      <a:pt x="31147" y="44916"/>
                      <a:pt x="35528" y="38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7"/>
              <p:cNvSpPr/>
              <p:nvPr/>
            </p:nvSpPr>
            <p:spPr>
              <a:xfrm>
                <a:off x="7093553" y="1482756"/>
                <a:ext cx="234124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234124" h="234124" extrusionOk="0">
                    <a:moveTo>
                      <a:pt x="234124" y="117062"/>
                    </a:moveTo>
                    <a:cubicBezTo>
                      <a:pt x="234124" y="181714"/>
                      <a:pt x="181714" y="234125"/>
                      <a:pt x="117062" y="234125"/>
                    </a:cubicBezTo>
                    <a:cubicBezTo>
                      <a:pt x="52411" y="234125"/>
                      <a:pt x="0" y="181714"/>
                      <a:pt x="0" y="117062"/>
                    </a:cubicBezTo>
                    <a:cubicBezTo>
                      <a:pt x="0" y="52411"/>
                      <a:pt x="52410" y="0"/>
                      <a:pt x="117062" y="0"/>
                    </a:cubicBezTo>
                    <a:cubicBezTo>
                      <a:pt x="181714" y="0"/>
                      <a:pt x="234124" y="52411"/>
                      <a:pt x="234124" y="1170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99" name="Google Shape;2099;p7"/>
              <p:cNvGrpSpPr/>
              <p:nvPr/>
            </p:nvGrpSpPr>
            <p:grpSpPr>
              <a:xfrm>
                <a:off x="7135640" y="1527749"/>
                <a:ext cx="51543" cy="48161"/>
                <a:chOff x="7135640" y="1527749"/>
                <a:chExt cx="51543" cy="48161"/>
              </a:xfrm>
            </p:grpSpPr>
            <p:sp>
              <p:nvSpPr>
                <p:cNvPr id="2100" name="Google Shape;2100;p7"/>
                <p:cNvSpPr/>
                <p:nvPr/>
              </p:nvSpPr>
              <p:spPr>
                <a:xfrm>
                  <a:off x="7135640" y="1527749"/>
                  <a:ext cx="30561" cy="25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1" h="25647" extrusionOk="0">
                      <a:moveTo>
                        <a:pt x="29445" y="22444"/>
                      </a:moveTo>
                      <a:cubicBezTo>
                        <a:pt x="26302" y="27111"/>
                        <a:pt x="17349" y="26635"/>
                        <a:pt x="9538" y="21301"/>
                      </a:cubicBezTo>
                      <a:cubicBezTo>
                        <a:pt x="1727" y="15967"/>
                        <a:pt x="-2082" y="7871"/>
                        <a:pt x="1156" y="3204"/>
                      </a:cubicBezTo>
                      <a:cubicBezTo>
                        <a:pt x="4299" y="-1464"/>
                        <a:pt x="13253" y="-987"/>
                        <a:pt x="21063" y="4347"/>
                      </a:cubicBezTo>
                      <a:cubicBezTo>
                        <a:pt x="28874" y="9681"/>
                        <a:pt x="32589" y="17777"/>
                        <a:pt x="29445" y="22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1" name="Google Shape;2101;p7"/>
                <p:cNvSpPr/>
                <p:nvPr/>
              </p:nvSpPr>
              <p:spPr>
                <a:xfrm>
                  <a:off x="7150989" y="1552193"/>
                  <a:ext cx="16859" cy="2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9" h="23717" extrusionOk="0">
                      <a:moveTo>
                        <a:pt x="0" y="0"/>
                      </a:moveTo>
                      <a:cubicBezTo>
                        <a:pt x="0" y="0"/>
                        <a:pt x="8382" y="2477"/>
                        <a:pt x="12382" y="7906"/>
                      </a:cubicBezTo>
                      <a:cubicBezTo>
                        <a:pt x="16383" y="13335"/>
                        <a:pt x="16859" y="22289"/>
                        <a:pt x="16859" y="23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2" name="Google Shape;2102;p7"/>
                <p:cNvSpPr/>
                <p:nvPr/>
              </p:nvSpPr>
              <p:spPr>
                <a:xfrm>
                  <a:off x="7164895" y="1541811"/>
                  <a:ext cx="22288" cy="18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" h="18288" extrusionOk="0">
                      <a:moveTo>
                        <a:pt x="0" y="0"/>
                      </a:moveTo>
                      <a:cubicBezTo>
                        <a:pt x="1048" y="1524"/>
                        <a:pt x="4286" y="6477"/>
                        <a:pt x="5429" y="8382"/>
                      </a:cubicBezTo>
                      <a:cubicBezTo>
                        <a:pt x="10382" y="16764"/>
                        <a:pt x="22288" y="18288"/>
                        <a:pt x="22288" y="18288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03" name="Google Shape;2103;p7"/>
              <p:cNvGrpSpPr/>
              <p:nvPr/>
            </p:nvGrpSpPr>
            <p:grpSpPr>
              <a:xfrm>
                <a:off x="7238047" y="1520913"/>
                <a:ext cx="27594" cy="38138"/>
                <a:chOff x="7238047" y="1520913"/>
                <a:chExt cx="27594" cy="38138"/>
              </a:xfrm>
            </p:grpSpPr>
            <p:sp>
              <p:nvSpPr>
                <p:cNvPr id="2104" name="Google Shape;2104;p7"/>
                <p:cNvSpPr/>
                <p:nvPr/>
              </p:nvSpPr>
              <p:spPr>
                <a:xfrm>
                  <a:off x="7250553" y="1520913"/>
                  <a:ext cx="15088" cy="2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8" h="22270" extrusionOk="0">
                      <a:moveTo>
                        <a:pt x="3782" y="22041"/>
                      </a:moveTo>
                      <a:cubicBezTo>
                        <a:pt x="162" y="20803"/>
                        <a:pt x="-1076" y="14898"/>
                        <a:pt x="1020" y="8897"/>
                      </a:cubicBezTo>
                      <a:cubicBezTo>
                        <a:pt x="3115" y="2896"/>
                        <a:pt x="7687" y="-1009"/>
                        <a:pt x="11307" y="229"/>
                      </a:cubicBezTo>
                      <a:cubicBezTo>
                        <a:pt x="14926" y="1467"/>
                        <a:pt x="16164" y="7373"/>
                        <a:pt x="14069" y="13374"/>
                      </a:cubicBezTo>
                      <a:cubicBezTo>
                        <a:pt x="11973" y="19374"/>
                        <a:pt x="7401" y="23280"/>
                        <a:pt x="3782" y="22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5" name="Google Shape;2105;p7"/>
                <p:cNvSpPr/>
                <p:nvPr/>
              </p:nvSpPr>
              <p:spPr>
                <a:xfrm>
                  <a:off x="7238047" y="1534096"/>
                  <a:ext cx="12477" cy="15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5144" extrusionOk="0">
                      <a:moveTo>
                        <a:pt x="12478" y="0"/>
                      </a:moveTo>
                      <a:cubicBezTo>
                        <a:pt x="12478" y="0"/>
                        <a:pt x="12383" y="5905"/>
                        <a:pt x="9525" y="9430"/>
                      </a:cubicBezTo>
                      <a:cubicBezTo>
                        <a:pt x="6668" y="12954"/>
                        <a:pt x="953" y="14859"/>
                        <a:pt x="0" y="15145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6" name="Google Shape;2106;p7"/>
                <p:cNvSpPr/>
                <p:nvPr/>
              </p:nvSpPr>
              <p:spPr>
                <a:xfrm>
                  <a:off x="7251731" y="1541335"/>
                  <a:ext cx="8032" cy="17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7716" extrusionOk="0">
                      <a:moveTo>
                        <a:pt x="8033" y="0"/>
                      </a:moveTo>
                      <a:cubicBezTo>
                        <a:pt x="7271" y="952"/>
                        <a:pt x="4604" y="3905"/>
                        <a:pt x="3556" y="5048"/>
                      </a:cubicBezTo>
                      <a:cubicBezTo>
                        <a:pt x="-1016" y="9716"/>
                        <a:pt x="127" y="17717"/>
                        <a:pt x="127" y="17717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07" name="Google Shape;2107;p7"/>
              <p:cNvGrpSpPr/>
              <p:nvPr/>
            </p:nvGrpSpPr>
            <p:grpSpPr>
              <a:xfrm>
                <a:off x="7250430" y="1615916"/>
                <a:ext cx="36335" cy="30883"/>
                <a:chOff x="7250430" y="1615916"/>
                <a:chExt cx="36335" cy="30883"/>
              </a:xfrm>
            </p:grpSpPr>
            <p:sp>
              <p:nvSpPr>
                <p:cNvPr id="2108" name="Google Shape;2108;p7"/>
                <p:cNvSpPr/>
                <p:nvPr/>
              </p:nvSpPr>
              <p:spPr>
                <a:xfrm>
                  <a:off x="7265434" y="1630371"/>
                  <a:ext cx="21331" cy="1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1" h="16428" extrusionOk="0">
                      <a:moveTo>
                        <a:pt x="521" y="2690"/>
                      </a:moveTo>
                      <a:cubicBezTo>
                        <a:pt x="2331" y="-644"/>
                        <a:pt x="8332" y="-930"/>
                        <a:pt x="13952" y="2118"/>
                      </a:cubicBezTo>
                      <a:cubicBezTo>
                        <a:pt x="19571" y="5166"/>
                        <a:pt x="22619" y="10310"/>
                        <a:pt x="20810" y="13739"/>
                      </a:cubicBezTo>
                      <a:cubicBezTo>
                        <a:pt x="19000" y="17072"/>
                        <a:pt x="12999" y="17358"/>
                        <a:pt x="7379" y="14310"/>
                      </a:cubicBezTo>
                      <a:cubicBezTo>
                        <a:pt x="1760" y="11262"/>
                        <a:pt x="-1288" y="6023"/>
                        <a:pt x="521" y="2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9" name="Google Shape;2109;p7"/>
                <p:cNvSpPr/>
                <p:nvPr/>
              </p:nvSpPr>
              <p:spPr>
                <a:xfrm>
                  <a:off x="7262336" y="1615916"/>
                  <a:ext cx="12953" cy="1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" h="14858" extrusionOk="0">
                      <a:moveTo>
                        <a:pt x="12954" y="14859"/>
                      </a:moveTo>
                      <a:cubicBezTo>
                        <a:pt x="12954" y="14859"/>
                        <a:pt x="7144" y="13716"/>
                        <a:pt x="4096" y="10382"/>
                      </a:cubicBezTo>
                      <a:cubicBezTo>
                        <a:pt x="1048" y="6953"/>
                        <a:pt x="190" y="1048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0" name="Google Shape;2110;p7"/>
                <p:cNvSpPr/>
                <p:nvPr/>
              </p:nvSpPr>
              <p:spPr>
                <a:xfrm>
                  <a:off x="7250430" y="1627917"/>
                  <a:ext cx="16192" cy="1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0763" extrusionOk="0">
                      <a:moveTo>
                        <a:pt x="16192" y="10763"/>
                      </a:moveTo>
                      <a:cubicBezTo>
                        <a:pt x="15335" y="9811"/>
                        <a:pt x="12859" y="6668"/>
                        <a:pt x="12001" y="5525"/>
                      </a:cubicBezTo>
                      <a:cubicBezTo>
                        <a:pt x="8096" y="191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11" name="Google Shape;2111;p7"/>
              <p:cNvGrpSpPr/>
              <p:nvPr/>
            </p:nvGrpSpPr>
            <p:grpSpPr>
              <a:xfrm>
                <a:off x="7118458" y="1625536"/>
                <a:ext cx="36626" cy="26939"/>
                <a:chOff x="7118458" y="1625536"/>
                <a:chExt cx="36626" cy="26939"/>
              </a:xfrm>
            </p:grpSpPr>
            <p:sp>
              <p:nvSpPr>
                <p:cNvPr id="2112" name="Google Shape;2112;p7"/>
                <p:cNvSpPr/>
                <p:nvPr/>
              </p:nvSpPr>
              <p:spPr>
                <a:xfrm>
                  <a:off x="7118458" y="1635052"/>
                  <a:ext cx="20484" cy="17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4" h="17423" extrusionOk="0">
                      <a:moveTo>
                        <a:pt x="19672" y="2009"/>
                      </a:moveTo>
                      <a:cubicBezTo>
                        <a:pt x="21863" y="5152"/>
                        <a:pt x="19482" y="10677"/>
                        <a:pt x="14243" y="14296"/>
                      </a:cubicBezTo>
                      <a:cubicBezTo>
                        <a:pt x="9004" y="18011"/>
                        <a:pt x="3003" y="18487"/>
                        <a:pt x="813" y="15344"/>
                      </a:cubicBezTo>
                      <a:cubicBezTo>
                        <a:pt x="-1378" y="12201"/>
                        <a:pt x="1003" y="6676"/>
                        <a:pt x="6242" y="3057"/>
                      </a:cubicBezTo>
                      <a:cubicBezTo>
                        <a:pt x="11480" y="-563"/>
                        <a:pt x="17481" y="-1039"/>
                        <a:pt x="19672" y="2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3" name="Google Shape;2113;p7"/>
                <p:cNvSpPr/>
                <p:nvPr/>
              </p:nvSpPr>
              <p:spPr>
                <a:xfrm>
                  <a:off x="7136130" y="1640158"/>
                  <a:ext cx="18954" cy="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6332" extrusionOk="0">
                      <a:moveTo>
                        <a:pt x="0" y="6333"/>
                      </a:moveTo>
                      <a:cubicBezTo>
                        <a:pt x="0" y="6333"/>
                        <a:pt x="3524" y="1570"/>
                        <a:pt x="7906" y="427"/>
                      </a:cubicBezTo>
                      <a:cubicBezTo>
                        <a:pt x="12287" y="-811"/>
                        <a:pt x="18002" y="999"/>
                        <a:pt x="18955" y="138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4" name="Google Shape;2114;p7"/>
                <p:cNvSpPr/>
                <p:nvPr/>
              </p:nvSpPr>
              <p:spPr>
                <a:xfrm>
                  <a:off x="7132891" y="1625536"/>
                  <a:ext cx="16764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9715" extrusionOk="0">
                      <a:moveTo>
                        <a:pt x="0" y="9716"/>
                      </a:moveTo>
                      <a:cubicBezTo>
                        <a:pt x="1143" y="9334"/>
                        <a:pt x="5144" y="8573"/>
                        <a:pt x="6572" y="8287"/>
                      </a:cubicBezTo>
                      <a:cubicBezTo>
                        <a:pt x="13049" y="7144"/>
                        <a:pt x="16764" y="0"/>
                        <a:pt x="16764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15" name="Google Shape;2115;p7"/>
              <p:cNvGrpSpPr/>
              <p:nvPr/>
            </p:nvGrpSpPr>
            <p:grpSpPr>
              <a:xfrm>
                <a:off x="7202614" y="1624869"/>
                <a:ext cx="25648" cy="55094"/>
                <a:chOff x="7202614" y="1624869"/>
                <a:chExt cx="25648" cy="55094"/>
              </a:xfrm>
            </p:grpSpPr>
            <p:sp>
              <p:nvSpPr>
                <p:cNvPr id="2116" name="Google Shape;2116;p7"/>
                <p:cNvSpPr/>
                <p:nvPr/>
              </p:nvSpPr>
              <p:spPr>
                <a:xfrm>
                  <a:off x="7206531" y="1646451"/>
                  <a:ext cx="21731" cy="3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1" h="33512" extrusionOk="0">
                      <a:moveTo>
                        <a:pt x="6370" y="231"/>
                      </a:moveTo>
                      <a:cubicBezTo>
                        <a:pt x="11799" y="-1293"/>
                        <a:pt x="18276" y="4898"/>
                        <a:pt x="20752" y="14042"/>
                      </a:cubicBezTo>
                      <a:cubicBezTo>
                        <a:pt x="23229" y="23186"/>
                        <a:pt x="20848" y="31758"/>
                        <a:pt x="15418" y="33282"/>
                      </a:cubicBezTo>
                      <a:cubicBezTo>
                        <a:pt x="9989" y="34806"/>
                        <a:pt x="3512" y="28615"/>
                        <a:pt x="1036" y="19471"/>
                      </a:cubicBezTo>
                      <a:cubicBezTo>
                        <a:pt x="-1536" y="10327"/>
                        <a:pt x="845" y="1755"/>
                        <a:pt x="6370" y="2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7" name="Google Shape;2117;p7"/>
                <p:cNvSpPr/>
                <p:nvPr/>
              </p:nvSpPr>
              <p:spPr>
                <a:xfrm>
                  <a:off x="7220583" y="1625250"/>
                  <a:ext cx="6891" cy="2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" h="29051" extrusionOk="0">
                      <a:moveTo>
                        <a:pt x="4320" y="29051"/>
                      </a:moveTo>
                      <a:cubicBezTo>
                        <a:pt x="4320" y="29051"/>
                        <a:pt x="-443" y="21717"/>
                        <a:pt x="34" y="14954"/>
                      </a:cubicBezTo>
                      <a:cubicBezTo>
                        <a:pt x="510" y="8192"/>
                        <a:pt x="5939" y="1143"/>
                        <a:pt x="6892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8" name="Google Shape;2118;p7"/>
                <p:cNvSpPr/>
                <p:nvPr/>
              </p:nvSpPr>
              <p:spPr>
                <a:xfrm>
                  <a:off x="7202614" y="1624869"/>
                  <a:ext cx="6620" cy="2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28384" extrusionOk="0">
                      <a:moveTo>
                        <a:pt x="5048" y="28384"/>
                      </a:moveTo>
                      <a:cubicBezTo>
                        <a:pt x="5144" y="26575"/>
                        <a:pt x="6001" y="20669"/>
                        <a:pt x="6382" y="18478"/>
                      </a:cubicBezTo>
                      <a:cubicBezTo>
                        <a:pt x="8096" y="8858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8"/>
          <p:cNvSpPr txBox="1">
            <a:spLocks noGrp="1"/>
          </p:cNvSpPr>
          <p:nvPr>
            <p:ph type="title"/>
          </p:nvPr>
        </p:nvSpPr>
        <p:spPr>
          <a:xfrm>
            <a:off x="720000" y="15382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2124" name="Google Shape;2124;p8"/>
          <p:cNvSpPr txBox="1">
            <a:spLocks noGrp="1"/>
          </p:cNvSpPr>
          <p:nvPr>
            <p:ph type="title" idx="4294967295"/>
          </p:nvPr>
        </p:nvSpPr>
        <p:spPr>
          <a:xfrm>
            <a:off x="4572000" y="1645984"/>
            <a:ext cx="3041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 b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Covid Cases </a:t>
            </a:r>
            <a:r>
              <a:rPr lang="en" sz="1800">
                <a:solidFill>
                  <a:srgbClr val="FFB337"/>
                </a:solidFill>
                <a:latin typeface="Abel"/>
                <a:ea typeface="Abel"/>
                <a:cs typeface="Abel"/>
                <a:sym typeface="Abel"/>
              </a:rPr>
              <a:t>Peaked</a:t>
            </a:r>
            <a:r>
              <a:rPr lang="en" sz="1800" b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in </a:t>
            </a:r>
            <a:r>
              <a:rPr lang="en" sz="1800">
                <a:solidFill>
                  <a:srgbClr val="FFB337"/>
                </a:solidFill>
                <a:latin typeface="Abel"/>
                <a:ea typeface="Abel"/>
                <a:cs typeface="Abel"/>
                <a:sym typeface="Abel"/>
              </a:rPr>
              <a:t>2022</a:t>
            </a:r>
            <a:r>
              <a:rPr lang="en" sz="1800" b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 sz="1800">
                <a:solidFill>
                  <a:srgbClr val="FFB337"/>
                </a:solidFill>
                <a:latin typeface="Abel"/>
                <a:ea typeface="Abel"/>
                <a:cs typeface="Abel"/>
                <a:sym typeface="Abel"/>
              </a:rPr>
              <a:t>controlled</a:t>
            </a:r>
            <a:r>
              <a:rPr lang="en" sz="1800" b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subsequently with </a:t>
            </a:r>
            <a:r>
              <a:rPr lang="en" sz="1800">
                <a:solidFill>
                  <a:srgbClr val="FFB337"/>
                </a:solidFill>
                <a:latin typeface="Abel"/>
                <a:ea typeface="Abel"/>
                <a:cs typeface="Abel"/>
                <a:sym typeface="Abel"/>
              </a:rPr>
              <a:t>vaccine</a:t>
            </a:r>
            <a:r>
              <a:rPr lang="en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800" b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administration</a:t>
            </a:r>
            <a:endParaRPr sz="1800" b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25" name="Google Shape;2125;p8"/>
          <p:cNvSpPr txBox="1">
            <a:spLocks noGrp="1"/>
          </p:cNvSpPr>
          <p:nvPr>
            <p:ph type="title" idx="4294967295"/>
          </p:nvPr>
        </p:nvSpPr>
        <p:spPr>
          <a:xfrm>
            <a:off x="1126440" y="4126615"/>
            <a:ext cx="3041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 b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COVID-19 death rate </a:t>
            </a:r>
            <a:r>
              <a:rPr lang="en" sz="1800">
                <a:solidFill>
                  <a:srgbClr val="F3877D"/>
                </a:solidFill>
                <a:latin typeface="Abel"/>
                <a:ea typeface="Abel"/>
                <a:cs typeface="Abel"/>
                <a:sym typeface="Abel"/>
              </a:rPr>
              <a:t>fell 86% </a:t>
            </a:r>
            <a:r>
              <a:rPr lang="en" sz="1800" b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with better </a:t>
            </a:r>
            <a:r>
              <a:rPr lang="en" sz="1800">
                <a:solidFill>
                  <a:srgbClr val="F3877D"/>
                </a:solidFill>
                <a:latin typeface="Abel"/>
                <a:ea typeface="Abel"/>
                <a:cs typeface="Abel"/>
                <a:sym typeface="Abel"/>
              </a:rPr>
              <a:t>accuracy</a:t>
            </a:r>
            <a:r>
              <a:rPr lang="en" sz="1800" b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in </a:t>
            </a:r>
            <a:r>
              <a:rPr lang="en" sz="1800">
                <a:solidFill>
                  <a:srgbClr val="F3877D"/>
                </a:solidFill>
                <a:latin typeface="Abel"/>
                <a:ea typeface="Abel"/>
                <a:cs typeface="Abel"/>
                <a:sym typeface="Abel"/>
              </a:rPr>
              <a:t>identifying</a:t>
            </a:r>
            <a:r>
              <a:rPr lang="en" sz="1800" b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related </a:t>
            </a:r>
            <a:r>
              <a:rPr lang="en" sz="1800">
                <a:solidFill>
                  <a:srgbClr val="F3877D"/>
                </a:solidFill>
                <a:latin typeface="Abel"/>
                <a:ea typeface="Abel"/>
                <a:cs typeface="Abel"/>
                <a:sym typeface="Abel"/>
              </a:rPr>
              <a:t>deaths</a:t>
            </a:r>
            <a:r>
              <a:rPr lang="en" sz="1100"/>
              <a:t>.</a:t>
            </a:r>
            <a:endParaRPr sz="2000" b="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126" name="Google Shape;2126;p8"/>
          <p:cNvPicPr preferRelativeResize="0"/>
          <p:nvPr/>
        </p:nvPicPr>
        <p:blipFill rotWithShape="1">
          <a:blip r:embed="rId3">
            <a:alphaModFix/>
          </a:blip>
          <a:srcRect l="1249" t="1437" r="3588"/>
          <a:stretch/>
        </p:blipFill>
        <p:spPr>
          <a:xfrm>
            <a:off x="642462" y="900057"/>
            <a:ext cx="3369465" cy="24756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7" name="Google Shape;212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01595" y="1026457"/>
            <a:ext cx="872588" cy="31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1664" y="2381329"/>
            <a:ext cx="3569873" cy="2487851"/>
          </a:xfrm>
          <a:prstGeom prst="rect">
            <a:avLst/>
          </a:prstGeom>
          <a:noFill/>
          <a:ln w="9525" cap="flat" cmpd="sng">
            <a:solidFill>
              <a:srgbClr val="F3877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9" name="Google Shape;212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2800" y="3625254"/>
            <a:ext cx="1261200" cy="2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12575" y="2515631"/>
            <a:ext cx="1161650" cy="11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mmunology - Bachelor of Science in Human Biology by Slidesgo">
  <a:themeElements>
    <a:clrScheme name="Simple Light">
      <a:dk1>
        <a:srgbClr val="443A36"/>
      </a:dk1>
      <a:lt1>
        <a:srgbClr val="FAFAFA"/>
      </a:lt1>
      <a:dk2>
        <a:srgbClr val="FFE2DC"/>
      </a:dk2>
      <a:lt2>
        <a:srgbClr val="F3877D"/>
      </a:lt2>
      <a:accent1>
        <a:srgbClr val="E4F2B5"/>
      </a:accent1>
      <a:accent2>
        <a:srgbClr val="B2D5FB"/>
      </a:accent2>
      <a:accent3>
        <a:srgbClr val="FFDFAC"/>
      </a:accent3>
      <a:accent4>
        <a:srgbClr val="EFEFEF"/>
      </a:accent4>
      <a:accent5>
        <a:srgbClr val="FFFFFF"/>
      </a:accent5>
      <a:accent6>
        <a:srgbClr val="FFFFFF"/>
      </a:accent6>
      <a:hlink>
        <a:srgbClr val="443A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615</Words>
  <Application>Microsoft Office PowerPoint</Application>
  <PresentationFormat>On-screen Show (16:9)</PresentationFormat>
  <Paragraphs>113</Paragraphs>
  <Slides>28</Slides>
  <Notes>20</Notes>
  <HiddenSlides>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Abel</vt:lpstr>
      <vt:lpstr>Sofia Sans Semi Condensed</vt:lpstr>
      <vt:lpstr>Arial</vt:lpstr>
      <vt:lpstr>Calibri</vt:lpstr>
      <vt:lpstr>Anaheim</vt:lpstr>
      <vt:lpstr>Sofia Sans Semi Condensed ExtraBold</vt:lpstr>
      <vt:lpstr>Sofia Sans Semi Condensed Black</vt:lpstr>
      <vt:lpstr>Immunology - Bachelor of Science in Human Biology by Slidesgo</vt:lpstr>
      <vt:lpstr>Investigative journalism 101</vt:lpstr>
      <vt:lpstr>1,485,416</vt:lpstr>
      <vt:lpstr>M&amp;T Bank Stadium could be filled 20 times with the reported COVID-19 cases in Maryland</vt:lpstr>
      <vt:lpstr>Behind the Data: Understanding Covid Deaths in Maryland</vt:lpstr>
      <vt:lpstr>Meet the Team</vt:lpstr>
      <vt:lpstr>The Story</vt:lpstr>
      <vt:lpstr>Maryland &amp; Covid</vt:lpstr>
      <vt:lpstr>Maryland &amp; Covid</vt:lpstr>
      <vt:lpstr>Trends</vt:lpstr>
      <vt:lpstr>Deep dive in Maryland</vt:lpstr>
      <vt:lpstr>PowerPoint Presentation</vt:lpstr>
      <vt:lpstr>PowerPoint Presentation</vt:lpstr>
      <vt:lpstr>PowerPoint Presentation</vt:lpstr>
      <vt:lpstr>Hypothesis 1</vt:lpstr>
      <vt:lpstr>PowerPoint Presentation</vt:lpstr>
      <vt:lpstr>PowerPoint Presentation</vt:lpstr>
      <vt:lpstr>PowerPoint Presentation</vt:lpstr>
      <vt:lpstr>PowerPoint Presentation</vt:lpstr>
      <vt:lpstr>DC-Baltimore Comparison</vt:lpstr>
      <vt:lpstr>DMV Comparison</vt:lpstr>
      <vt:lpstr>PowerPoint Presentation</vt:lpstr>
      <vt:lpstr>PowerPoint Presentation</vt:lpstr>
      <vt:lpstr>Hypothesis 2</vt:lpstr>
      <vt:lpstr>PowerPoint Presentation</vt:lpstr>
      <vt:lpstr>PowerPoint Presentation</vt:lpstr>
      <vt:lpstr>Trends</vt:lpstr>
      <vt:lpstr>Revisiting our Hypothesis</vt:lpstr>
      <vt:lpstr>Words of Wisdom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Athul Ramachandran</dc:creator>
  <cp:lastModifiedBy>Athul Ramachandran</cp:lastModifiedBy>
  <cp:revision>3</cp:revision>
  <dcterms:modified xsi:type="dcterms:W3CDTF">2024-10-07T02:17:39Z</dcterms:modified>
</cp:coreProperties>
</file>